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10/2/24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images of a person and a chair&#10;&#10;Description automatically generated">
            <a:extLst>
              <a:ext uri="{FF2B5EF4-FFF2-40B4-BE49-F238E27FC236}">
                <a16:creationId xmlns:a16="http://schemas.microsoft.com/office/drawing/2014/main" id="{0353AF22-C6A1-058A-6145-307F464F5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912D99E-73E8-E950-6DD3-D191CB064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166" y="1450474"/>
            <a:ext cx="2541838" cy="99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in a chair&#10;&#10;Description automatically generated">
            <a:extLst>
              <a:ext uri="{FF2B5EF4-FFF2-40B4-BE49-F238E27FC236}">
                <a16:creationId xmlns:a16="http://schemas.microsoft.com/office/drawing/2014/main" id="{6B46A4D7-46FA-0051-60BF-B690741A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holding a water bottle&#10;&#10;Description automatically generated">
            <a:extLst>
              <a:ext uri="{FF2B5EF4-FFF2-40B4-BE49-F238E27FC236}">
                <a16:creationId xmlns:a16="http://schemas.microsoft.com/office/drawing/2014/main" id="{C3A39ACD-7DA2-4582-AB20-673095966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the grass with a backpack&#10;&#10;Description automatically generated">
            <a:extLst>
              <a:ext uri="{FF2B5EF4-FFF2-40B4-BE49-F238E27FC236}">
                <a16:creationId xmlns:a16="http://schemas.microsoft.com/office/drawing/2014/main" id="{FB31AB29-CA26-BD1B-8800-8EEB733A8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lashlight&#10;&#10;Description automatically generated">
            <a:extLst>
              <a:ext uri="{FF2B5EF4-FFF2-40B4-BE49-F238E27FC236}">
                <a16:creationId xmlns:a16="http://schemas.microsoft.com/office/drawing/2014/main" id="{9A9D7644-429E-4614-3AA3-D848F1DE2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a person carrying a bag&#10;&#10;Description automatically generated">
            <a:extLst>
              <a:ext uri="{FF2B5EF4-FFF2-40B4-BE49-F238E27FC236}">
                <a16:creationId xmlns:a16="http://schemas.microsoft.com/office/drawing/2014/main" id="{2A3F35BE-57F1-582F-22B5-00C184054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2024-10-02T19:05:34Z</dcterms:modified>
</cp:coreProperties>
</file>