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63" r:id="rId2"/>
    <p:sldId id="257" r:id="rId3"/>
    <p:sldId id="264" r:id="rId4"/>
    <p:sldId id="265" r:id="rId5"/>
    <p:sldId id="266" r:id="rId6"/>
    <p:sldId id="267" r:id="rId7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43"/>
    <p:restoredTop sz="94830"/>
  </p:normalViewPr>
  <p:slideViewPr>
    <p:cSldViewPr snapToGrid="0">
      <p:cViewPr varScale="1">
        <p:scale>
          <a:sx n="107" d="100"/>
          <a:sy n="107" d="100"/>
        </p:scale>
        <p:origin x="23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7/8/24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11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7/8/24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58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7/8/24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00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7/8/24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34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7/8/24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71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7/8/24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605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7/8/24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19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7/8/24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78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7/8/24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09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7/8/24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68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7/8/24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92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79C1D-2056-8A4E-8FC8-1F004C0DB2B5}" type="datetimeFigureOut">
              <a:rPr lang="en-US" smtClean="0"/>
              <a:t>7/8/24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6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CE4D8E-D69F-BE0E-3444-FF389DDC3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E96FFE-5627-CE88-9200-4D6E98FB9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8058" y="1552707"/>
            <a:ext cx="2557834" cy="99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18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E4C4A4-5419-E9E6-0766-CB6AC4015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788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695614-6232-42E6-C82A-3D054CA21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41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3D071C-3AB9-344E-D3F4-BF2E8EDCE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487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39F4F4-0FC0-3A96-6920-53B9DE21A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88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8F7591-C3A0-32F2-780F-F8E3214E4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26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59</TotalTime>
  <Words>0</Words>
  <Application>Microsoft Macintosh PowerPoint</Application>
  <PresentationFormat>Custom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Brennan</dc:creator>
  <cp:lastModifiedBy>Brian Brennan</cp:lastModifiedBy>
  <cp:revision>12</cp:revision>
  <dcterms:created xsi:type="dcterms:W3CDTF">2023-08-31T15:56:13Z</dcterms:created>
  <dcterms:modified xsi:type="dcterms:W3CDTF">2024-07-08T19:23:01Z</dcterms:modified>
</cp:coreProperties>
</file>