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830"/>
  </p:normalViewPr>
  <p:slideViewPr>
    <p:cSldViewPr snapToGrid="0">
      <p:cViewPr>
        <p:scale>
          <a:sx n="90" d="100"/>
          <a:sy n="90" d="100"/>
        </p:scale>
        <p:origin x="136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items&#10;&#10;Description automatically generated">
            <a:extLst>
              <a:ext uri="{FF2B5EF4-FFF2-40B4-BE49-F238E27FC236}">
                <a16:creationId xmlns:a16="http://schemas.microsoft.com/office/drawing/2014/main" id="{18868E15-AA54-5253-5400-483DB707A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C9621A-6782-40D0-F132-D1DBEB323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37" y="1271588"/>
            <a:ext cx="2933000" cy="11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drink and a mug&#10;&#10;Description automatically generated with medium confidence">
            <a:extLst>
              <a:ext uri="{FF2B5EF4-FFF2-40B4-BE49-F238E27FC236}">
                <a16:creationId xmlns:a16="http://schemas.microsoft.com/office/drawing/2014/main" id="{B60F6368-F46C-D990-F12C-3C893082D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sunglasses and a mug&#10;&#10;Description automatically generated">
            <a:extLst>
              <a:ext uri="{FF2B5EF4-FFF2-40B4-BE49-F238E27FC236}">
                <a16:creationId xmlns:a16="http://schemas.microsoft.com/office/drawing/2014/main" id="{2FC9C00D-2FD2-6BC1-DE36-3B0F9BDC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g with a strap&#10;&#10;Description automatically generated with medium confidence">
            <a:extLst>
              <a:ext uri="{FF2B5EF4-FFF2-40B4-BE49-F238E27FC236}">
                <a16:creationId xmlns:a16="http://schemas.microsoft.com/office/drawing/2014/main" id="{CF4B7471-8C7D-507F-DCB6-76F3384C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images of a bag and a water bottle&#10;&#10;Description automatically generated">
            <a:extLst>
              <a:ext uri="{FF2B5EF4-FFF2-40B4-BE49-F238E27FC236}">
                <a16:creationId xmlns:a16="http://schemas.microsoft.com/office/drawing/2014/main" id="{A91B63C0-C39F-0877-0061-C829D211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ooler bag&#10;&#10;Description automatically generated">
            <a:extLst>
              <a:ext uri="{FF2B5EF4-FFF2-40B4-BE49-F238E27FC236}">
                <a16:creationId xmlns:a16="http://schemas.microsoft.com/office/drawing/2014/main" id="{FCEE58EF-B7D9-1A29-CB2C-7D3FBECC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13</cp:revision>
  <dcterms:created xsi:type="dcterms:W3CDTF">2023-08-31T15:56:13Z</dcterms:created>
  <dcterms:modified xsi:type="dcterms:W3CDTF">2024-06-06T17:11:21Z</dcterms:modified>
</cp:coreProperties>
</file>