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sldIdLst>
    <p:sldId id="263" r:id="rId2"/>
    <p:sldId id="257" r:id="rId3"/>
    <p:sldId id="264" r:id="rId4"/>
    <p:sldId id="265" r:id="rId5"/>
    <p:sldId id="266" r:id="rId6"/>
    <p:sldId id="267" r:id="rId7"/>
  </p:sldIdLst>
  <p:sldSz cx="10058400" cy="77724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849"/>
    <p:restoredTop sz="94795"/>
  </p:normalViewPr>
  <p:slideViewPr>
    <p:cSldViewPr snapToGrid="0">
      <p:cViewPr varScale="1">
        <p:scale>
          <a:sx n="106" d="100"/>
          <a:sy n="106" d="100"/>
        </p:scale>
        <p:origin x="1200" y="1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ableStyles" Target="tableStyles.xml"/><Relationship Id="rId5" Type="http://schemas.openxmlformats.org/officeDocument/2006/relationships/slide" Target="slides/slide4.xml"/><Relationship Id="rId10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54380" y="1272011"/>
            <a:ext cx="8549640" cy="2705947"/>
          </a:xfrm>
        </p:spPr>
        <p:txBody>
          <a:bodyPr anchor="b"/>
          <a:lstStyle>
            <a:lvl1pPr algn="ctr"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57300" y="4082310"/>
            <a:ext cx="7543800" cy="1876530"/>
          </a:xfrm>
        </p:spPr>
        <p:txBody>
          <a:bodyPr/>
          <a:lstStyle>
            <a:lvl1pPr marL="0" indent="0" algn="ctr">
              <a:buNone/>
              <a:defRPr sz="2640"/>
            </a:lvl1pPr>
            <a:lvl2pPr marL="502920" indent="0" algn="ctr">
              <a:buNone/>
              <a:defRPr sz="2200"/>
            </a:lvl2pPr>
            <a:lvl3pPr marL="1005840" indent="0" algn="ctr">
              <a:buNone/>
              <a:defRPr sz="1980"/>
            </a:lvl3pPr>
            <a:lvl4pPr marL="1508760" indent="0" algn="ctr">
              <a:buNone/>
              <a:defRPr sz="1760"/>
            </a:lvl4pPr>
            <a:lvl5pPr marL="2011680" indent="0" algn="ctr">
              <a:buNone/>
              <a:defRPr sz="1760"/>
            </a:lvl5pPr>
            <a:lvl6pPr marL="2514600" indent="0" algn="ctr">
              <a:buNone/>
              <a:defRPr sz="1760"/>
            </a:lvl6pPr>
            <a:lvl7pPr marL="3017520" indent="0" algn="ctr">
              <a:buNone/>
              <a:defRPr sz="1760"/>
            </a:lvl7pPr>
            <a:lvl8pPr marL="3520440" indent="0" algn="ctr">
              <a:buNone/>
              <a:defRPr sz="1760"/>
            </a:lvl8pPr>
            <a:lvl9pPr marL="4023360" indent="0" algn="ctr">
              <a:buNone/>
              <a:defRPr sz="176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2110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975841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98043" y="413808"/>
            <a:ext cx="2168843" cy="65867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91515" y="413808"/>
            <a:ext cx="6380798" cy="65867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970016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73469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6277" y="1937705"/>
            <a:ext cx="8675370" cy="3233102"/>
          </a:xfrm>
        </p:spPr>
        <p:txBody>
          <a:bodyPr anchor="b"/>
          <a:lstStyle>
            <a:lvl1pPr>
              <a:defRPr sz="66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6277" y="5201393"/>
            <a:ext cx="8675370" cy="1700212"/>
          </a:xfrm>
        </p:spPr>
        <p:txBody>
          <a:bodyPr/>
          <a:lstStyle>
            <a:lvl1pPr marL="0" indent="0">
              <a:buNone/>
              <a:defRPr sz="2640">
                <a:solidFill>
                  <a:schemeClr val="tx1"/>
                </a:solidFill>
              </a:defRPr>
            </a:lvl1pPr>
            <a:lvl2pPr marL="502920" indent="0">
              <a:buNone/>
              <a:defRPr sz="2200">
                <a:solidFill>
                  <a:schemeClr val="tx1">
                    <a:tint val="75000"/>
                  </a:schemeClr>
                </a:solidFill>
              </a:defRPr>
            </a:lvl2pPr>
            <a:lvl3pPr marL="1005840" indent="0">
              <a:buNone/>
              <a:defRPr sz="1980">
                <a:solidFill>
                  <a:schemeClr val="tx1">
                    <a:tint val="75000"/>
                  </a:schemeClr>
                </a:solidFill>
              </a:defRPr>
            </a:lvl3pPr>
            <a:lvl4pPr marL="15087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4pPr>
            <a:lvl5pPr marL="201168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5pPr>
            <a:lvl6pPr marL="251460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6pPr>
            <a:lvl7pPr marL="301752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7pPr>
            <a:lvl8pPr marL="352044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8pPr>
            <a:lvl9pPr marL="4023360" indent="0">
              <a:buNone/>
              <a:defRPr sz="176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707134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9151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92065" y="2069042"/>
            <a:ext cx="4274820" cy="493151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506054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413810"/>
            <a:ext cx="8675370" cy="150230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2826" y="1905318"/>
            <a:ext cx="4255174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92826" y="2839085"/>
            <a:ext cx="4255174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92066" y="1905318"/>
            <a:ext cx="4276130" cy="933767"/>
          </a:xfrm>
        </p:spPr>
        <p:txBody>
          <a:bodyPr anchor="b"/>
          <a:lstStyle>
            <a:lvl1pPr marL="0" indent="0">
              <a:buNone/>
              <a:defRPr sz="2640" b="1"/>
            </a:lvl1pPr>
            <a:lvl2pPr marL="502920" indent="0">
              <a:buNone/>
              <a:defRPr sz="2200" b="1"/>
            </a:lvl2pPr>
            <a:lvl3pPr marL="1005840" indent="0">
              <a:buNone/>
              <a:defRPr sz="1980" b="1"/>
            </a:lvl3pPr>
            <a:lvl4pPr marL="1508760" indent="0">
              <a:buNone/>
              <a:defRPr sz="1760" b="1"/>
            </a:lvl4pPr>
            <a:lvl5pPr marL="2011680" indent="0">
              <a:buNone/>
              <a:defRPr sz="1760" b="1"/>
            </a:lvl5pPr>
            <a:lvl6pPr marL="2514600" indent="0">
              <a:buNone/>
              <a:defRPr sz="1760" b="1"/>
            </a:lvl6pPr>
            <a:lvl7pPr marL="3017520" indent="0">
              <a:buNone/>
              <a:defRPr sz="1760" b="1"/>
            </a:lvl7pPr>
            <a:lvl8pPr marL="3520440" indent="0">
              <a:buNone/>
              <a:defRPr sz="1760" b="1"/>
            </a:lvl8pPr>
            <a:lvl9pPr marL="4023360" indent="0">
              <a:buNone/>
              <a:defRPr sz="176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92066" y="2839085"/>
            <a:ext cx="4276130" cy="4175866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221955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187882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2097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76130" y="1119083"/>
            <a:ext cx="5092065" cy="5523442"/>
          </a:xfrm>
        </p:spPr>
        <p:txBody>
          <a:bodyPr/>
          <a:lstStyle>
            <a:lvl1pPr>
              <a:defRPr sz="3520"/>
            </a:lvl1pPr>
            <a:lvl2pPr>
              <a:defRPr sz="3080"/>
            </a:lvl2pPr>
            <a:lvl3pPr>
              <a:defRPr sz="2640"/>
            </a:lvl3pPr>
            <a:lvl4pPr>
              <a:defRPr sz="2200"/>
            </a:lvl4pPr>
            <a:lvl5pPr>
              <a:defRPr sz="2200"/>
            </a:lvl5pPr>
            <a:lvl6pPr>
              <a:defRPr sz="2200"/>
            </a:lvl6pPr>
            <a:lvl7pPr>
              <a:defRPr sz="2200"/>
            </a:lvl7pPr>
            <a:lvl8pPr>
              <a:defRPr sz="2200"/>
            </a:lvl8pPr>
            <a:lvl9pPr>
              <a:defRPr sz="2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4568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2825" y="518160"/>
            <a:ext cx="3244096" cy="1813560"/>
          </a:xfrm>
        </p:spPr>
        <p:txBody>
          <a:bodyPr anchor="b"/>
          <a:lstStyle>
            <a:lvl1pPr>
              <a:defRPr sz="35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276130" y="1119083"/>
            <a:ext cx="5092065" cy="5523442"/>
          </a:xfrm>
        </p:spPr>
        <p:txBody>
          <a:bodyPr anchor="t"/>
          <a:lstStyle>
            <a:lvl1pPr marL="0" indent="0">
              <a:buNone/>
              <a:defRPr sz="3520"/>
            </a:lvl1pPr>
            <a:lvl2pPr marL="502920" indent="0">
              <a:buNone/>
              <a:defRPr sz="3080"/>
            </a:lvl2pPr>
            <a:lvl3pPr marL="1005840" indent="0">
              <a:buNone/>
              <a:defRPr sz="2640"/>
            </a:lvl3pPr>
            <a:lvl4pPr marL="1508760" indent="0">
              <a:buNone/>
              <a:defRPr sz="2200"/>
            </a:lvl4pPr>
            <a:lvl5pPr marL="2011680" indent="0">
              <a:buNone/>
              <a:defRPr sz="2200"/>
            </a:lvl5pPr>
            <a:lvl6pPr marL="2514600" indent="0">
              <a:buNone/>
              <a:defRPr sz="2200"/>
            </a:lvl6pPr>
            <a:lvl7pPr marL="3017520" indent="0">
              <a:buNone/>
              <a:defRPr sz="2200"/>
            </a:lvl7pPr>
            <a:lvl8pPr marL="3520440" indent="0">
              <a:buNone/>
              <a:defRPr sz="2200"/>
            </a:lvl8pPr>
            <a:lvl9pPr marL="4023360" indent="0">
              <a:buNone/>
              <a:defRPr sz="22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92825" y="2331720"/>
            <a:ext cx="3244096" cy="4319800"/>
          </a:xfrm>
        </p:spPr>
        <p:txBody>
          <a:bodyPr/>
          <a:lstStyle>
            <a:lvl1pPr marL="0" indent="0">
              <a:buNone/>
              <a:defRPr sz="1760"/>
            </a:lvl1pPr>
            <a:lvl2pPr marL="502920" indent="0">
              <a:buNone/>
              <a:defRPr sz="1540"/>
            </a:lvl2pPr>
            <a:lvl3pPr marL="1005840" indent="0">
              <a:buNone/>
              <a:defRPr sz="1320"/>
            </a:lvl3pPr>
            <a:lvl4pPr marL="1508760" indent="0">
              <a:buNone/>
              <a:defRPr sz="1100"/>
            </a:lvl4pPr>
            <a:lvl5pPr marL="2011680" indent="0">
              <a:buNone/>
              <a:defRPr sz="1100"/>
            </a:lvl5pPr>
            <a:lvl6pPr marL="2514600" indent="0">
              <a:buNone/>
              <a:defRPr sz="1100"/>
            </a:lvl6pPr>
            <a:lvl7pPr marL="3017520" indent="0">
              <a:buNone/>
              <a:defRPr sz="1100"/>
            </a:lvl7pPr>
            <a:lvl8pPr marL="3520440" indent="0">
              <a:buNone/>
              <a:defRPr sz="1100"/>
            </a:lvl8pPr>
            <a:lvl9pPr marL="4023360" indent="0">
              <a:buNone/>
              <a:defRPr sz="11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79928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91515" y="413810"/>
            <a:ext cx="8675370" cy="150230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91515" y="2069042"/>
            <a:ext cx="8675370" cy="49315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9151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379C1D-2056-8A4E-8FC8-1F004C0DB2B5}" type="datetimeFigureOut">
              <a:rPr lang="en-US" smtClean="0"/>
              <a:t>12/5/24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31845" y="7203865"/>
            <a:ext cx="339471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103745" y="7203865"/>
            <a:ext cx="2263140" cy="413808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32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3278E96-2EEC-7B44-AA6F-910AE2BFEA2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09963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1005840" rtl="0" eaLnBrk="1" latinLnBrk="0" hangingPunct="1">
        <a:lnSpc>
          <a:spcPct val="90000"/>
        </a:lnSpc>
        <a:spcBef>
          <a:spcPct val="0"/>
        </a:spcBef>
        <a:buNone/>
        <a:defRPr sz="484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51460" indent="-251460" algn="l" defTabSz="1005840" rtl="0" eaLnBrk="1" latinLnBrk="0" hangingPunct="1">
        <a:lnSpc>
          <a:spcPct val="90000"/>
        </a:lnSpc>
        <a:spcBef>
          <a:spcPts val="1100"/>
        </a:spcBef>
        <a:buFont typeface="Arial" panose="020B0604020202020204" pitchFamily="34" charset="0"/>
        <a:buChar char="•"/>
        <a:defRPr sz="3080" kern="1200">
          <a:solidFill>
            <a:schemeClr val="tx1"/>
          </a:solidFill>
          <a:latin typeface="+mn-lt"/>
          <a:ea typeface="+mn-ea"/>
          <a:cs typeface="+mn-cs"/>
        </a:defRPr>
      </a:lvl1pPr>
      <a:lvl2pPr marL="7543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640" kern="1200">
          <a:solidFill>
            <a:schemeClr val="tx1"/>
          </a:solidFill>
          <a:latin typeface="+mn-lt"/>
          <a:ea typeface="+mn-ea"/>
          <a:cs typeface="+mn-cs"/>
        </a:defRPr>
      </a:lvl2pPr>
      <a:lvl3pPr marL="12573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7602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26314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76606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26898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77190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274820" indent="-251460" algn="l" defTabSz="1005840" rtl="0" eaLnBrk="1" latinLnBrk="0" hangingPunct="1">
        <a:lnSpc>
          <a:spcPct val="90000"/>
        </a:lnSpc>
        <a:spcBef>
          <a:spcPts val="550"/>
        </a:spcBef>
        <a:buFont typeface="Arial" panose="020B0604020202020204" pitchFamily="34" charset="0"/>
        <a:buChar char="•"/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1pPr>
      <a:lvl2pPr marL="5029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2pPr>
      <a:lvl3pPr marL="10058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3pPr>
      <a:lvl4pPr marL="15087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4pPr>
      <a:lvl5pPr marL="201168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6pPr>
      <a:lvl7pPr marL="301752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7pPr>
      <a:lvl8pPr marL="352044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8pPr>
      <a:lvl9pPr marL="4023360" algn="l" defTabSz="1005840" rtl="0" eaLnBrk="1" latinLnBrk="0" hangingPunct="1">
        <a:defRPr sz="198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looking at a backpack&#10;&#10;Description automatically generated">
            <a:extLst>
              <a:ext uri="{FF2B5EF4-FFF2-40B4-BE49-F238E27FC236}">
                <a16:creationId xmlns:a16="http://schemas.microsoft.com/office/drawing/2014/main" id="{A0806B0C-9E5F-CEDF-B54D-68CCA879F94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  <p:pic>
        <p:nvPicPr>
          <p:cNvPr id="5" name="Picture 4" descr="A black and white logo&#10;&#10;Description automatically generated">
            <a:extLst>
              <a:ext uri="{FF2B5EF4-FFF2-40B4-BE49-F238E27FC236}">
                <a16:creationId xmlns:a16="http://schemas.microsoft.com/office/drawing/2014/main" id="{E161680A-7C52-7C4F-3A8D-B132A9BA9B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5968" y="2724647"/>
            <a:ext cx="2976480" cy="11615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341806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backpack&#10;&#10;Description automatically generated">
            <a:extLst>
              <a:ext uri="{FF2B5EF4-FFF2-40B4-BE49-F238E27FC236}">
                <a16:creationId xmlns:a16="http://schemas.microsoft.com/office/drawing/2014/main" id="{72A3EAB2-B2AA-D266-919A-9707BEE642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678825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and person standing next to each other&#10;&#10;Description automatically generated">
            <a:extLst>
              <a:ext uri="{FF2B5EF4-FFF2-40B4-BE49-F238E27FC236}">
                <a16:creationId xmlns:a16="http://schemas.microsoft.com/office/drawing/2014/main" id="{58378C9A-DD88-E104-E1C2-983B2173484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154189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ith a backpack&#10;&#10;Description automatically generated">
            <a:extLst>
              <a:ext uri="{FF2B5EF4-FFF2-40B4-BE49-F238E27FC236}">
                <a16:creationId xmlns:a16="http://schemas.microsoft.com/office/drawing/2014/main" id="{3351A22C-280D-B74B-08C4-B000CFA792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0058401" cy="7772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4879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different bags&#10;&#10;Description automatically generated">
            <a:extLst>
              <a:ext uri="{FF2B5EF4-FFF2-40B4-BE49-F238E27FC236}">
                <a16:creationId xmlns:a16="http://schemas.microsoft.com/office/drawing/2014/main" id="{340640B9-CC37-36DC-374C-ED97F17F5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28897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carrying a backpack&#10;&#10;Description automatically generated">
            <a:extLst>
              <a:ext uri="{FF2B5EF4-FFF2-40B4-BE49-F238E27FC236}">
                <a16:creationId xmlns:a16="http://schemas.microsoft.com/office/drawing/2014/main" id="{CAF92C9C-98A5-CEC3-EAA8-87C7E96E73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0058400" cy="7772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32629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57</TotalTime>
  <Words>0</Words>
  <Application>Microsoft Macintosh PowerPoint</Application>
  <PresentationFormat>Custom</PresentationFormat>
  <Paragraphs>0</Paragraphs>
  <Slides>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</vt:i4>
      </vt:variant>
    </vt:vector>
  </HeadingPairs>
  <TitlesOfParts>
    <vt:vector size="10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Brennan</dc:creator>
  <cp:lastModifiedBy>Brian Brennan</cp:lastModifiedBy>
  <cp:revision>12</cp:revision>
  <dcterms:created xsi:type="dcterms:W3CDTF">2023-08-31T15:56:13Z</dcterms:created>
  <dcterms:modified xsi:type="dcterms:W3CDTF">2024-12-05T19:17:20Z</dcterms:modified>
</cp:coreProperties>
</file>