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dogs on a baseball field&#10;&#10;AI-generated content may be incorrect.">
            <a:extLst>
              <a:ext uri="{FF2B5EF4-FFF2-40B4-BE49-F238E27FC236}">
                <a16:creationId xmlns:a16="http://schemas.microsoft.com/office/drawing/2014/main" id="{10DE95C6-B6F1-AD42-44C6-83006D47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background with grey text&#10;&#10;AI-generated content may be incorrect.">
            <a:extLst>
              <a:ext uri="{FF2B5EF4-FFF2-40B4-BE49-F238E27FC236}">
                <a16:creationId xmlns:a16="http://schemas.microsoft.com/office/drawing/2014/main" id="{F25A6FBA-1627-4CD8-C2E0-F223028F9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68" y="800311"/>
            <a:ext cx="2803358" cy="10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products&#10;&#10;AI-generated content may be incorrect.">
            <a:extLst>
              <a:ext uri="{FF2B5EF4-FFF2-40B4-BE49-F238E27FC236}">
                <a16:creationId xmlns:a16="http://schemas.microsoft.com/office/drawing/2014/main" id="{6FA904BB-B881-F18B-4E58-A17EF763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drink bottle&#10;&#10;AI-generated content may be incorrect.">
            <a:extLst>
              <a:ext uri="{FF2B5EF4-FFF2-40B4-BE49-F238E27FC236}">
                <a16:creationId xmlns:a16="http://schemas.microsoft.com/office/drawing/2014/main" id="{E9269A0A-60F5-7C67-9933-D506548A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backpacks&#10;&#10;AI-generated content may be incorrect.">
            <a:extLst>
              <a:ext uri="{FF2B5EF4-FFF2-40B4-BE49-F238E27FC236}">
                <a16:creationId xmlns:a16="http://schemas.microsoft.com/office/drawing/2014/main" id="{6AF3D7CF-3611-EA16-6E73-F7DE8347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folding chair&#10;&#10;AI-generated content may be incorrect.">
            <a:extLst>
              <a:ext uri="{FF2B5EF4-FFF2-40B4-BE49-F238E27FC236}">
                <a16:creationId xmlns:a16="http://schemas.microsoft.com/office/drawing/2014/main" id="{0C8143FF-9483-AB4F-A32D-A5409B9E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backpack&#10;&#10;AI-generated content may be incorrect.">
            <a:extLst>
              <a:ext uri="{FF2B5EF4-FFF2-40B4-BE49-F238E27FC236}">
                <a16:creationId xmlns:a16="http://schemas.microsoft.com/office/drawing/2014/main" id="{70C13549-4B68-B003-BB8C-1954415D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2025-05-21T18:46:14Z</dcterms:modified>
</cp:coreProperties>
</file>