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/>
    <p:restoredTop sz="94830"/>
  </p:normalViewPr>
  <p:slideViewPr>
    <p:cSldViewPr snapToGrid="0">
      <p:cViewPr varScale="1">
        <p:scale>
          <a:sx n="107" d="100"/>
          <a:sy n="107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dogs with text&#10;&#10;Description automatically generated">
            <a:extLst>
              <a:ext uri="{FF2B5EF4-FFF2-40B4-BE49-F238E27FC236}">
                <a16:creationId xmlns:a16="http://schemas.microsoft.com/office/drawing/2014/main" id="{2BB3609F-E532-F384-A2BB-DB71CE62D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11CE55F-5315-4ACB-4CA3-CA891BF6F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038" y="1577753"/>
            <a:ext cx="3473346" cy="135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1A6456-CE15-1C89-14BF-31C2C3E5B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E706A3-A4BD-2D98-0E10-3B0362BEE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carrying a backpack&#10;&#10;Description automatically generated">
            <a:extLst>
              <a:ext uri="{FF2B5EF4-FFF2-40B4-BE49-F238E27FC236}">
                <a16:creationId xmlns:a16="http://schemas.microsoft.com/office/drawing/2014/main" id="{7A7C10AB-0909-5638-9377-4B8CF7554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items&#10;&#10;Description automatically generated">
            <a:extLst>
              <a:ext uri="{FF2B5EF4-FFF2-40B4-BE49-F238E27FC236}">
                <a16:creationId xmlns:a16="http://schemas.microsoft.com/office/drawing/2014/main" id="{33327D2B-6FC1-AD7B-91B4-2FC9A2C3E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071BF5-56BD-A7DB-CEE8-57D55EE4B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14</cp:revision>
  <dcterms:created xsi:type="dcterms:W3CDTF">2023-08-31T15:56:13Z</dcterms:created>
  <dcterms:modified xsi:type="dcterms:W3CDTF">2024-10-24T22:57:57Z</dcterms:modified>
</cp:coreProperties>
</file>