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3" r:id="rId2"/>
    <p:sldId id="257" r:id="rId3"/>
    <p:sldId id="264" r:id="rId4"/>
    <p:sldId id="265" r:id="rId5"/>
    <p:sldId id="266" r:id="rId6"/>
    <p:sldId id="267" r:id="rId7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9"/>
    <p:restoredTop sz="94795"/>
  </p:normalViewPr>
  <p:slideViewPr>
    <p:cSldViewPr snapToGrid="0">
      <p:cViewPr varScale="1">
        <p:scale>
          <a:sx n="106" d="100"/>
          <a:sy n="106" d="100"/>
        </p:scale>
        <p:origin x="1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1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5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0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3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0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1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0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6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9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79C1D-2056-8A4E-8FC8-1F004C0DB2B5}" type="datetimeFigureOut">
              <a:rPr lang="en-US" smtClean="0"/>
              <a:t>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6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dogs&#10;&#10;Description automatically generated">
            <a:extLst>
              <a:ext uri="{FF2B5EF4-FFF2-40B4-BE49-F238E27FC236}">
                <a16:creationId xmlns:a16="http://schemas.microsoft.com/office/drawing/2014/main" id="{CEEE1A67-2616-8426-F0F3-6EEB1D248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0058400" cy="7772399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550766CC-0C38-1531-79CE-0B9E0F0CB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894" y="1519795"/>
            <a:ext cx="3241174" cy="126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1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water bottles&#10;&#10;Description automatically generated">
            <a:extLst>
              <a:ext uri="{FF2B5EF4-FFF2-40B4-BE49-F238E27FC236}">
                <a16:creationId xmlns:a16="http://schemas.microsoft.com/office/drawing/2014/main" id="{7834DE1C-9407-3C63-3305-DBF19118C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8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promotional products&#10;&#10;Description automatically generated">
            <a:extLst>
              <a:ext uri="{FF2B5EF4-FFF2-40B4-BE49-F238E27FC236}">
                <a16:creationId xmlns:a16="http://schemas.microsoft.com/office/drawing/2014/main" id="{C5482B1C-D096-109C-AF59-C4BFC40EF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41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backpack&#10;&#10;Description automatically generated">
            <a:extLst>
              <a:ext uri="{FF2B5EF4-FFF2-40B4-BE49-F238E27FC236}">
                <a16:creationId xmlns:a16="http://schemas.microsoft.com/office/drawing/2014/main" id="{73611871-8650-2967-E314-01609AA55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58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different items&#10;&#10;Description automatically generated">
            <a:extLst>
              <a:ext uri="{FF2B5EF4-FFF2-40B4-BE49-F238E27FC236}">
                <a16:creationId xmlns:a16="http://schemas.microsoft.com/office/drawing/2014/main" id="{4A32C956-981F-ACF1-4A13-3B7584D53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25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different types of coolers&#10;&#10;Description automatically generated">
            <a:extLst>
              <a:ext uri="{FF2B5EF4-FFF2-40B4-BE49-F238E27FC236}">
                <a16:creationId xmlns:a16="http://schemas.microsoft.com/office/drawing/2014/main" id="{79FF20B1-80A4-76DF-8732-1E1D58910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58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76</TotalTime>
  <Words>0</Words>
  <Application>Microsoft Macintosh PowerPoint</Application>
  <PresentationFormat>Custom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Brennan</dc:creator>
  <cp:lastModifiedBy>Brian Brennan</cp:lastModifiedBy>
  <cp:revision>15</cp:revision>
  <dcterms:created xsi:type="dcterms:W3CDTF">2023-08-31T15:56:13Z</dcterms:created>
  <dcterms:modified xsi:type="dcterms:W3CDTF">2025-01-13T19:24:24Z</dcterms:modified>
</cp:coreProperties>
</file>