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/>
    <p:restoredTop sz="94795"/>
  </p:normalViewPr>
  <p:slideViewPr>
    <p:cSldViewPr snapToGrid="0">
      <p:cViewPr varScale="1">
        <p:scale>
          <a:sx n="106" d="100"/>
          <a:sy n="106" d="100"/>
        </p:scale>
        <p:origin x="2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holding a bag&#10;&#10;AI-generated content may be incorrect.">
            <a:extLst>
              <a:ext uri="{FF2B5EF4-FFF2-40B4-BE49-F238E27FC236}">
                <a16:creationId xmlns:a16="http://schemas.microsoft.com/office/drawing/2014/main" id="{A8EEBA71-3C8B-9B4E-48D8-B1B75F125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058400" cy="7772399"/>
          </a:xfrm>
          <a:prstGeom prst="rect">
            <a:avLst/>
          </a:prstGeom>
        </p:spPr>
      </p:pic>
      <p:pic>
        <p:nvPicPr>
          <p:cNvPr id="5" name="Picture 4" descr="A black background with grey text&#10;&#10;AI-generated content may be incorrect.">
            <a:extLst>
              <a:ext uri="{FF2B5EF4-FFF2-40B4-BE49-F238E27FC236}">
                <a16:creationId xmlns:a16="http://schemas.microsoft.com/office/drawing/2014/main" id="{EA3E218B-1A8F-7FA1-27B9-B4A68A6FA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968" y="2187987"/>
            <a:ext cx="2916321" cy="113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holding a bag&#10;&#10;AI-generated content may be incorrect.">
            <a:extLst>
              <a:ext uri="{FF2B5EF4-FFF2-40B4-BE49-F238E27FC236}">
                <a16:creationId xmlns:a16="http://schemas.microsoft.com/office/drawing/2014/main" id="{971A80FD-F1AD-BC0F-7EB3-87146EB07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rock with a pickleball racket and paddles&#10;&#10;AI-generated content may be incorrect.">
            <a:extLst>
              <a:ext uri="{FF2B5EF4-FFF2-40B4-BE49-F238E27FC236}">
                <a16:creationId xmlns:a16="http://schemas.microsoft.com/office/drawing/2014/main" id="{4D887A28-2362-A208-C066-6C8C0D4C7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ishing box&#10;&#10;AI-generated content may be incorrect.">
            <a:extLst>
              <a:ext uri="{FF2B5EF4-FFF2-40B4-BE49-F238E27FC236}">
                <a16:creationId xmlns:a16="http://schemas.microsoft.com/office/drawing/2014/main" id="{6D2B4C36-9307-F950-ED9D-2357CA61F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icnic table&#10;&#10;AI-generated content may be incorrect.">
            <a:extLst>
              <a:ext uri="{FF2B5EF4-FFF2-40B4-BE49-F238E27FC236}">
                <a16:creationId xmlns:a16="http://schemas.microsoft.com/office/drawing/2014/main" id="{D278E994-5B35-A134-233D-672172BAA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cooler and bottles&#10;&#10;AI-generated content may be incorrect.">
            <a:extLst>
              <a:ext uri="{FF2B5EF4-FFF2-40B4-BE49-F238E27FC236}">
                <a16:creationId xmlns:a16="http://schemas.microsoft.com/office/drawing/2014/main" id="{2AF79799-EFB9-9226-24F1-11534E19E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13</cp:revision>
  <dcterms:created xsi:type="dcterms:W3CDTF">2023-08-31T15:56:13Z</dcterms:created>
  <dcterms:modified xsi:type="dcterms:W3CDTF">2025-05-08T21:37:25Z</dcterms:modified>
</cp:coreProperties>
</file>