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3" r:id="rId2"/>
    <p:sldId id="257" r:id="rId3"/>
    <p:sldId id="264" r:id="rId4"/>
    <p:sldId id="265" r:id="rId5"/>
    <p:sldId id="266" r:id="rId6"/>
    <p:sldId id="267" r:id="rId7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9"/>
    <p:restoredTop sz="94795"/>
  </p:normalViewPr>
  <p:slideViewPr>
    <p:cSldViewPr snapToGrid="0">
      <p:cViewPr varScale="1">
        <p:scale>
          <a:sx n="106" d="100"/>
          <a:sy n="106" d="100"/>
        </p:scale>
        <p:origin x="1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1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0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3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7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0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4/16/25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1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79C1D-2056-8A4E-8FC8-1F004C0DB2B5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6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images of a person pouring a drink into a cup&#10;&#10;AI-generated content may be incorrect.">
            <a:extLst>
              <a:ext uri="{FF2B5EF4-FFF2-40B4-BE49-F238E27FC236}">
                <a16:creationId xmlns:a16="http://schemas.microsoft.com/office/drawing/2014/main" id="{3BBF5065-205E-1F1B-C1A1-2CB3CB152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058400" cy="7772399"/>
          </a:xfrm>
          <a:prstGeom prst="rect">
            <a:avLst/>
          </a:prstGeom>
        </p:spPr>
      </p:pic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4446EA27-C7FF-DD08-B3DC-8CEE7C947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379" y="1810605"/>
            <a:ext cx="2711784" cy="105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1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blindfold and a travel mask&#10;&#10;AI-generated content may be incorrect.">
            <a:extLst>
              <a:ext uri="{FF2B5EF4-FFF2-40B4-BE49-F238E27FC236}">
                <a16:creationId xmlns:a16="http://schemas.microsoft.com/office/drawing/2014/main" id="{470AE8C4-6525-9991-716B-05A6EEFF8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8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a person pouring a drink into a bottle&#10;&#10;AI-generated content may be incorrect.">
            <a:extLst>
              <a:ext uri="{FF2B5EF4-FFF2-40B4-BE49-F238E27FC236}">
                <a16:creationId xmlns:a16="http://schemas.microsoft.com/office/drawing/2014/main" id="{31BCC652-EB1F-1B7A-2DE9-BD4E97F33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4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images of a person walking with a cup&#10;&#10;AI-generated content may be incorrect.">
            <a:extLst>
              <a:ext uri="{FF2B5EF4-FFF2-40B4-BE49-F238E27FC236}">
                <a16:creationId xmlns:a16="http://schemas.microsoft.com/office/drawing/2014/main" id="{3B1D95C9-C325-297B-8BC2-E6877BB26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8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promotional product&#10;&#10;AI-generated content may be incorrect.">
            <a:extLst>
              <a:ext uri="{FF2B5EF4-FFF2-40B4-BE49-F238E27FC236}">
                <a16:creationId xmlns:a16="http://schemas.microsoft.com/office/drawing/2014/main" id="{C2B13381-5D03-F42A-3634-2C299537A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8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romotional products&#10;&#10;AI-generated content may be incorrect.">
            <a:extLst>
              <a:ext uri="{FF2B5EF4-FFF2-40B4-BE49-F238E27FC236}">
                <a16:creationId xmlns:a16="http://schemas.microsoft.com/office/drawing/2014/main" id="{32E29EFB-7D93-F0C8-BF6B-4D4E4CE84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59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Brennan</dc:creator>
  <cp:lastModifiedBy>Brian Brennan</cp:lastModifiedBy>
  <cp:revision>13</cp:revision>
  <dcterms:created xsi:type="dcterms:W3CDTF">2023-08-31T15:56:13Z</dcterms:created>
  <dcterms:modified xsi:type="dcterms:W3CDTF">2025-04-16T18:18:46Z</dcterms:modified>
</cp:coreProperties>
</file>