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830"/>
  </p:normalViewPr>
  <p:slideViewPr>
    <p:cSldViewPr snapToGrid="0">
      <p:cViewPr varScale="1">
        <p:scale>
          <a:sx n="107" d="100"/>
          <a:sy n="107" d="100"/>
        </p:scale>
        <p:origin x="2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4475E-336C-8F91-54C1-5C06BB9D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93897-AF30-A5DF-F8E0-7DD1FB58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83" y="2021774"/>
            <a:ext cx="2603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46395-0267-FC82-D232-5D70790E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0B087-3666-13DE-3971-B5E9F211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598ED-D071-985F-36F9-18458556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711DB-4BDE-89A4-696C-A5BCC1C4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66350-57BF-5321-7118-85A128FD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2024-07-08T20:00:39Z</dcterms:modified>
</cp:coreProperties>
</file>