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picnic bag and a mug&#10;&#10;AI-generated content may be incorrect.">
            <a:extLst>
              <a:ext uri="{FF2B5EF4-FFF2-40B4-BE49-F238E27FC236}">
                <a16:creationId xmlns:a16="http://schemas.microsoft.com/office/drawing/2014/main" id="{3FDE1C03-A5B2-779B-999A-376BCEB6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377A399-9296-8229-10B5-1A993BA5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122" y="974558"/>
            <a:ext cx="2757236" cy="19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 sitting on a bench&#10;&#10;AI-generated content may be incorrect.">
            <a:extLst>
              <a:ext uri="{FF2B5EF4-FFF2-40B4-BE49-F238E27FC236}">
                <a16:creationId xmlns:a16="http://schemas.microsoft.com/office/drawing/2014/main" id="{1ECDE5E8-D156-33F9-A08F-9374994F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coolers&#10;&#10;AI-generated content may be incorrect.">
            <a:extLst>
              <a:ext uri="{FF2B5EF4-FFF2-40B4-BE49-F238E27FC236}">
                <a16:creationId xmlns:a16="http://schemas.microsoft.com/office/drawing/2014/main" id="{4C817F4F-DE3C-27B6-E889-3EC2B168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nking from a straw&#10;&#10;AI-generated content may be incorrect.">
            <a:extLst>
              <a:ext uri="{FF2B5EF4-FFF2-40B4-BE49-F238E27FC236}">
                <a16:creationId xmlns:a16="http://schemas.microsoft.com/office/drawing/2014/main" id="{A8DFE793-C12A-8D23-6AB6-4ABDA96A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of a person pouring a drink into a cooler&#10;&#10;AI-generated content may be incorrect.">
            <a:extLst>
              <a:ext uri="{FF2B5EF4-FFF2-40B4-BE49-F238E27FC236}">
                <a16:creationId xmlns:a16="http://schemas.microsoft.com/office/drawing/2014/main" id="{C04AF149-5479-20C7-2FD4-A81AB566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products&#10;&#10;AI-generated content may be incorrect.">
            <a:extLst>
              <a:ext uri="{FF2B5EF4-FFF2-40B4-BE49-F238E27FC236}">
                <a16:creationId xmlns:a16="http://schemas.microsoft.com/office/drawing/2014/main" id="{02B3C0F2-1F8D-761D-4AD5-9CAE712B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2025-07-03T16:40:32Z</dcterms:modified>
</cp:coreProperties>
</file>