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830"/>
  </p:normalViewPr>
  <p:slideViewPr>
    <p:cSldViewPr snapToGrid="0">
      <p:cViewPr>
        <p:scale>
          <a:sx n="90" d="100"/>
          <a:sy n="90" d="100"/>
        </p:scale>
        <p:origin x="2936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water bottle on a blue vehicle&#10;&#10;Description automatically generated">
            <a:extLst>
              <a:ext uri="{FF2B5EF4-FFF2-40B4-BE49-F238E27FC236}">
                <a16:creationId xmlns:a16="http://schemas.microsoft.com/office/drawing/2014/main" id="{E5AEE2C5-D798-E70E-A989-BA8DDB1FA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B98AE3-2B24-6EAA-7959-720C8FA87BD8}"/>
              </a:ext>
            </a:extLst>
          </p:cNvPr>
          <p:cNvSpPr txBox="1"/>
          <p:nvPr/>
        </p:nvSpPr>
        <p:spPr>
          <a:xfrm>
            <a:off x="6343651" y="4415908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Gotham Medium" pitchFamily="2" charset="0"/>
                <a:cs typeface="Gotham Medium" pitchFamily="2" charset="0"/>
              </a:rPr>
              <a:t>Exclusively From</a:t>
            </a:r>
          </a:p>
        </p:txBody>
      </p:sp>
      <p:pic>
        <p:nvPicPr>
          <p:cNvPr id="8" name="Picture 7" descr="A black and white logo&#10;&#10;Description automatically generated">
            <a:extLst>
              <a:ext uri="{FF2B5EF4-FFF2-40B4-BE49-F238E27FC236}">
                <a16:creationId xmlns:a16="http://schemas.microsoft.com/office/drawing/2014/main" id="{8046DA34-E60C-0F76-0C75-032A0ACDD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401" y="4458772"/>
            <a:ext cx="3163800" cy="123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silver travel mug&#10;&#10;Description automatically generated">
            <a:extLst>
              <a:ext uri="{FF2B5EF4-FFF2-40B4-BE49-F238E27FC236}">
                <a16:creationId xmlns:a16="http://schemas.microsoft.com/office/drawing/2014/main" id="{6FCE81BE-D9CA-BC1F-959F-DC4AF4178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red coffee mug&#10;&#10;Description automatically generated">
            <a:extLst>
              <a:ext uri="{FF2B5EF4-FFF2-40B4-BE49-F238E27FC236}">
                <a16:creationId xmlns:a16="http://schemas.microsoft.com/office/drawing/2014/main" id="{3EC77886-513D-1E9A-8A10-7FB3878AC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ug&#10;&#10;Description automatically generated">
            <a:extLst>
              <a:ext uri="{FF2B5EF4-FFF2-40B4-BE49-F238E27FC236}">
                <a16:creationId xmlns:a16="http://schemas.microsoft.com/office/drawing/2014/main" id="{41AA81AD-E1CE-AD32-A5F0-639B58D38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89030" cy="7873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tumbler with a lid&#10;&#10;Description automatically generated">
            <a:extLst>
              <a:ext uri="{FF2B5EF4-FFF2-40B4-BE49-F238E27FC236}">
                <a16:creationId xmlns:a16="http://schemas.microsoft.com/office/drawing/2014/main" id="{DE1148FE-9947-2AAF-27CA-6C9C5A02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ater bottle&#10;&#10;Description automatically generated">
            <a:extLst>
              <a:ext uri="{FF2B5EF4-FFF2-40B4-BE49-F238E27FC236}">
                <a16:creationId xmlns:a16="http://schemas.microsoft.com/office/drawing/2014/main" id="{62FE7B68-9659-BFEF-F85E-88C320F0F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64</TotalTime>
  <Words>2</Words>
  <Application>Microsoft Macintosh PowerPoint</Application>
  <PresentationFormat>Custom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Gotham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2024-02-08T19:44:28Z</dcterms:modified>
</cp:coreProperties>
</file>