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3" r:id="rId2"/>
    <p:sldId id="257" r:id="rId3"/>
    <p:sldId id="264" r:id="rId4"/>
    <p:sldId id="265" r:id="rId5"/>
    <p:sldId id="266" r:id="rId6"/>
    <p:sldId id="267" r:id="rId7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9"/>
    <p:restoredTop sz="94795"/>
  </p:normalViewPr>
  <p:slideViewPr>
    <p:cSldViewPr snapToGrid="0">
      <p:cViewPr varScale="1">
        <p:scale>
          <a:sx n="106" d="100"/>
          <a:sy n="106" d="100"/>
        </p:scale>
        <p:origin x="1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1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5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0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3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7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9/25/24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0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9/25/24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1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9/25/24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7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9/25/24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0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9/25/24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9/25/24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9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79C1D-2056-8A4E-8FC8-1F004C0DB2B5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6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different bottles&#10;&#10;Description automatically generated">
            <a:extLst>
              <a:ext uri="{FF2B5EF4-FFF2-40B4-BE49-F238E27FC236}">
                <a16:creationId xmlns:a16="http://schemas.microsoft.com/office/drawing/2014/main" id="{15C99BF1-B38E-41AD-D770-55C2661BD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68238DAD-4FBD-FD25-16C1-9F523E5BC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053" y="1908912"/>
            <a:ext cx="3168984" cy="123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1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images of a coffee mug&#10;&#10;Description automatically generated">
            <a:extLst>
              <a:ext uri="{FF2B5EF4-FFF2-40B4-BE49-F238E27FC236}">
                <a16:creationId xmlns:a16="http://schemas.microsoft.com/office/drawing/2014/main" id="{D6714032-24BB-5040-CF3E-1FA8F3D39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8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different colored cups&#10;&#10;Description automatically generated with medium confidence">
            <a:extLst>
              <a:ext uri="{FF2B5EF4-FFF2-40B4-BE49-F238E27FC236}">
                <a16:creationId xmlns:a16="http://schemas.microsoft.com/office/drawing/2014/main" id="{C3163299-3B88-CB3C-C5DB-C9A590F01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4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different types of water bottles&#10;&#10;Description automatically generated">
            <a:extLst>
              <a:ext uri="{FF2B5EF4-FFF2-40B4-BE49-F238E27FC236}">
                <a16:creationId xmlns:a16="http://schemas.microsoft.com/office/drawing/2014/main" id="{879E1D99-6E8A-A398-2799-D8E0370D5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8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promotional product&#10;&#10;Description automatically generated">
            <a:extLst>
              <a:ext uri="{FF2B5EF4-FFF2-40B4-BE49-F238E27FC236}">
                <a16:creationId xmlns:a16="http://schemas.microsoft.com/office/drawing/2014/main" id="{440246F7-7A8B-5A2D-2058-ECDDAE280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8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different promotional items&#10;&#10;Description automatically generated">
            <a:extLst>
              <a:ext uri="{FF2B5EF4-FFF2-40B4-BE49-F238E27FC236}">
                <a16:creationId xmlns:a16="http://schemas.microsoft.com/office/drawing/2014/main" id="{F0022975-2756-8B9A-44B5-FC8FDCCC6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58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Brennan</dc:creator>
  <cp:lastModifiedBy>Brian Brennan</cp:lastModifiedBy>
  <cp:revision>12</cp:revision>
  <dcterms:created xsi:type="dcterms:W3CDTF">2023-08-31T15:56:13Z</dcterms:created>
  <dcterms:modified xsi:type="dcterms:W3CDTF">2024-09-25T19:43:46Z</dcterms:modified>
</cp:coreProperties>
</file>