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64" r:id="rId4"/>
    <p:sldId id="265" r:id="rId5"/>
    <p:sldId id="266" r:id="rId6"/>
    <p:sldId id="267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9"/>
    <p:restoredTop sz="94795"/>
  </p:normalViewPr>
  <p:slideViewPr>
    <p:cSldViewPr snapToGrid="0">
      <p:cViewPr varScale="1">
        <p:scale>
          <a:sx n="106" d="100"/>
          <a:sy n="106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1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0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2/18/25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2/18/25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2/18/25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2/18/25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9C1D-2056-8A4E-8FC8-1F004C0DB2B5}" type="datetimeFigureOut">
              <a:rPr lang="en-US" smtClean="0"/>
              <a:t>2/18/25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lue water bottle&#10;&#10;AI-generated content may be incorrect.">
            <a:extLst>
              <a:ext uri="{FF2B5EF4-FFF2-40B4-BE49-F238E27FC236}">
                <a16:creationId xmlns:a16="http://schemas.microsoft.com/office/drawing/2014/main" id="{9E4D6331-2F0E-D93E-8748-1FD77CDEA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  <p:pic>
        <p:nvPicPr>
          <p:cNvPr id="5" name="Picture 4" descr="A black and white logo&#10;&#10;AI-generated content may be incorrect.">
            <a:extLst>
              <a:ext uri="{FF2B5EF4-FFF2-40B4-BE49-F238E27FC236}">
                <a16:creationId xmlns:a16="http://schemas.microsoft.com/office/drawing/2014/main" id="{C7977162-9412-14E5-7B3F-6503541A9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842" y="4105702"/>
            <a:ext cx="2904289" cy="113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images of a travel mug&#10;&#10;AI-generated content may be incorrect.">
            <a:extLst>
              <a:ext uri="{FF2B5EF4-FFF2-40B4-BE49-F238E27FC236}">
                <a16:creationId xmlns:a16="http://schemas.microsoft.com/office/drawing/2014/main" id="{0C934E03-3521-FF9F-76A6-93A875A0D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white water bottle&#10;&#10;AI-generated content may be incorrect.">
            <a:extLst>
              <a:ext uri="{FF2B5EF4-FFF2-40B4-BE49-F238E27FC236}">
                <a16:creationId xmlns:a16="http://schemas.microsoft.com/office/drawing/2014/main" id="{EC93D109-1933-4376-BE50-73737BBFF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water bottle&#10;&#10;AI-generated content may be incorrect.">
            <a:extLst>
              <a:ext uri="{FF2B5EF4-FFF2-40B4-BE49-F238E27FC236}">
                <a16:creationId xmlns:a16="http://schemas.microsoft.com/office/drawing/2014/main" id="{C715FFA0-E802-605E-2758-D6853317C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colors of thermos&#10;&#10;AI-generated content may be incorrect.">
            <a:extLst>
              <a:ext uri="{FF2B5EF4-FFF2-40B4-BE49-F238E27FC236}">
                <a16:creationId xmlns:a16="http://schemas.microsoft.com/office/drawing/2014/main" id="{DB0480D6-2B40-CA4A-25D8-A92110CFC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blue and white water bottle&#10;&#10;AI-generated content may be incorrect.">
            <a:extLst>
              <a:ext uri="{FF2B5EF4-FFF2-40B4-BE49-F238E27FC236}">
                <a16:creationId xmlns:a16="http://schemas.microsoft.com/office/drawing/2014/main" id="{8E456295-7373-8CEC-D440-0DF9D5767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58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Brennan</dc:creator>
  <cp:lastModifiedBy>Brian Brennan</cp:lastModifiedBy>
  <cp:revision>12</cp:revision>
  <dcterms:created xsi:type="dcterms:W3CDTF">2023-08-31T15:56:13Z</dcterms:created>
  <dcterms:modified xsi:type="dcterms:W3CDTF">2025-02-18T23:53:24Z</dcterms:modified>
</cp:coreProperties>
</file>