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1/10/25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different water bottles&#10;&#10;Description automatically generated">
            <a:extLst>
              <a:ext uri="{FF2B5EF4-FFF2-40B4-BE49-F238E27FC236}">
                <a16:creationId xmlns:a16="http://schemas.microsoft.com/office/drawing/2014/main" id="{119CE3B5-0988-E510-DD0D-94F601EBC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770B9FA7-7C93-E43B-0ED0-FC81A6C44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049" y="434898"/>
            <a:ext cx="3277268" cy="12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everal pens&#10;&#10;Description automatically generated">
            <a:extLst>
              <a:ext uri="{FF2B5EF4-FFF2-40B4-BE49-F238E27FC236}">
                <a16:creationId xmlns:a16="http://schemas.microsoft.com/office/drawing/2014/main" id="{35CFA03B-97C4-9B24-BDCA-0A332010A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oler&#10;&#10;Description automatically generated">
            <a:extLst>
              <a:ext uri="{FF2B5EF4-FFF2-40B4-BE49-F238E27FC236}">
                <a16:creationId xmlns:a16="http://schemas.microsoft.com/office/drawing/2014/main" id="{DBC316A5-27AC-B2FE-6AF9-24319371C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omotional product&#10;&#10;Description automatically generated">
            <a:extLst>
              <a:ext uri="{FF2B5EF4-FFF2-40B4-BE49-F238E27FC236}">
                <a16:creationId xmlns:a16="http://schemas.microsoft.com/office/drawing/2014/main" id="{F65B868A-7FA2-7EB1-A16B-6BFA84165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water bottle&#10;&#10;Description automatically generated">
            <a:extLst>
              <a:ext uri="{FF2B5EF4-FFF2-40B4-BE49-F238E27FC236}">
                <a16:creationId xmlns:a16="http://schemas.microsoft.com/office/drawing/2014/main" id="{DB5E77DB-253A-F2BC-09C6-ABA11270C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backpacks&#10;&#10;Description automatically generated">
            <a:extLst>
              <a:ext uri="{FF2B5EF4-FFF2-40B4-BE49-F238E27FC236}">
                <a16:creationId xmlns:a16="http://schemas.microsoft.com/office/drawing/2014/main" id="{9A54FFD3-9750-1F91-4CCB-511BFDAF0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59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13</cp:revision>
  <dcterms:created xsi:type="dcterms:W3CDTF">2023-08-31T15:56:13Z</dcterms:created>
  <dcterms:modified xsi:type="dcterms:W3CDTF">2025-01-11T00:43:26Z</dcterms:modified>
</cp:coreProperties>
</file>