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  <p:sldId id="257" r:id="rId3"/>
    <p:sldId id="264" r:id="rId4"/>
    <p:sldId id="265" r:id="rId5"/>
    <p:sldId id="266" r:id="rId6"/>
    <p:sldId id="267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/>
    <p:restoredTop sz="94830"/>
  </p:normalViewPr>
  <p:slideViewPr>
    <p:cSldViewPr snapToGrid="0">
      <p:cViewPr varScale="1">
        <p:scale>
          <a:sx n="107" d="100"/>
          <a:sy n="107" d="100"/>
        </p:scale>
        <p:origin x="2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1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0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3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7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0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1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0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6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9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9C1D-2056-8A4E-8FC8-1F004C0DB2B5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8E96-2EEC-7B44-AA6F-910AE2BF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6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41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78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54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48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28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2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</TotalTime>
  <Words>0</Words>
  <Application>Microsoft Macintosh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Brennan</dc:creator>
  <cp:lastModifiedBy>Brian Brennan</cp:lastModifiedBy>
  <cp:revision>11</cp:revision>
  <dcterms:created xsi:type="dcterms:W3CDTF">2023-08-31T15:56:13Z</dcterms:created>
  <dcterms:modified xsi:type="dcterms:W3CDTF">2023-09-05T21:55:46Z</dcterms:modified>
</cp:coreProperties>
</file>