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63" r:id="rId2"/>
    <p:sldId id="257" r:id="rId3"/>
    <p:sldId id="264" r:id="rId4"/>
    <p:sldId id="265" r:id="rId5"/>
    <p:sldId id="266" r:id="rId6"/>
    <p:sldId id="267" r:id="rId7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43"/>
    <p:restoredTop sz="94830"/>
  </p:normalViewPr>
  <p:slideViewPr>
    <p:cSldViewPr snapToGrid="0">
      <p:cViewPr varScale="1">
        <p:scale>
          <a:sx n="107" d="100"/>
          <a:sy n="107" d="100"/>
        </p:scale>
        <p:origin x="236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79C1D-2056-8A4E-8FC8-1F004C0DB2B5}" type="datetimeFigureOut">
              <a:rPr lang="en-US" smtClean="0"/>
              <a:t>9/5/23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78E96-2EEC-7B44-AA6F-910AE2BFE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211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79C1D-2056-8A4E-8FC8-1F004C0DB2B5}" type="datetimeFigureOut">
              <a:rPr lang="en-US" smtClean="0"/>
              <a:t>9/5/23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78E96-2EEC-7B44-AA6F-910AE2BFE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758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79C1D-2056-8A4E-8FC8-1F004C0DB2B5}" type="datetimeFigureOut">
              <a:rPr lang="en-US" smtClean="0"/>
              <a:t>9/5/23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78E96-2EEC-7B44-AA6F-910AE2BFE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700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79C1D-2056-8A4E-8FC8-1F004C0DB2B5}" type="datetimeFigureOut">
              <a:rPr lang="en-US" smtClean="0"/>
              <a:t>9/5/23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78E96-2EEC-7B44-AA6F-910AE2BFE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734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79C1D-2056-8A4E-8FC8-1F004C0DB2B5}" type="datetimeFigureOut">
              <a:rPr lang="en-US" smtClean="0"/>
              <a:t>9/5/23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78E96-2EEC-7B44-AA6F-910AE2BFE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071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79C1D-2056-8A4E-8FC8-1F004C0DB2B5}" type="datetimeFigureOut">
              <a:rPr lang="en-US" smtClean="0"/>
              <a:t>9/5/23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78E96-2EEC-7B44-AA6F-910AE2BFE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605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79C1D-2056-8A4E-8FC8-1F004C0DB2B5}" type="datetimeFigureOut">
              <a:rPr lang="en-US" smtClean="0"/>
              <a:t>9/5/23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78E96-2EEC-7B44-AA6F-910AE2BFE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219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79C1D-2056-8A4E-8FC8-1F004C0DB2B5}" type="datetimeFigureOut">
              <a:rPr lang="en-US" smtClean="0"/>
              <a:t>9/5/23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78E96-2EEC-7B44-AA6F-910AE2BFE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878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79C1D-2056-8A4E-8FC8-1F004C0DB2B5}" type="datetimeFigureOut">
              <a:rPr lang="en-US" smtClean="0"/>
              <a:t>9/5/23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78E96-2EEC-7B44-AA6F-910AE2BFE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209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79C1D-2056-8A4E-8FC8-1F004C0DB2B5}" type="datetimeFigureOut">
              <a:rPr lang="en-US" smtClean="0"/>
              <a:t>9/5/23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78E96-2EEC-7B44-AA6F-910AE2BFE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568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79C1D-2056-8A4E-8FC8-1F004C0DB2B5}" type="datetimeFigureOut">
              <a:rPr lang="en-US" smtClean="0"/>
              <a:t>9/5/23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78E96-2EEC-7B44-AA6F-910AE2BFE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992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79C1D-2056-8A4E-8FC8-1F004C0DB2B5}" type="datetimeFigureOut">
              <a:rPr lang="en-US" smtClean="0"/>
              <a:t>9/5/23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278E96-2EEC-7B44-AA6F-910AE2BFE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963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3418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6788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81541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9487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9288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3262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56</TotalTime>
  <Words>0</Words>
  <Application>Microsoft Macintosh PowerPoint</Application>
  <PresentationFormat>Custom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 Brennan</dc:creator>
  <cp:lastModifiedBy>Brian Brennan</cp:lastModifiedBy>
  <cp:revision>11</cp:revision>
  <dcterms:created xsi:type="dcterms:W3CDTF">2023-08-31T15:56:13Z</dcterms:created>
  <dcterms:modified xsi:type="dcterms:W3CDTF">2023-09-05T21:55:46Z</dcterms:modified>
</cp:coreProperties>
</file>