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3"/>
    <p:restoredTop sz="94823"/>
  </p:normalViewPr>
  <p:slideViewPr>
    <p:cSldViewPr snapToGrid="0">
      <p:cViewPr>
        <p:scale>
          <a:sx n="180" d="100"/>
          <a:sy n="180" d="100"/>
        </p:scale>
        <p:origin x="656" y="-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water bottle and weights&#10;&#10;Description automatically generated">
            <a:extLst>
              <a:ext uri="{FF2B5EF4-FFF2-40B4-BE49-F238E27FC236}">
                <a16:creationId xmlns:a16="http://schemas.microsoft.com/office/drawing/2014/main" id="{DA010955-5E9C-0283-FC50-1AA9657FA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30F97F6-7330-B765-C3BD-D27A94DC8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759" y="2784104"/>
            <a:ext cx="2824121" cy="11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ater bottle with a lid&#10;&#10;Description automatically generated with medium confidence">
            <a:extLst>
              <a:ext uri="{FF2B5EF4-FFF2-40B4-BE49-F238E27FC236}">
                <a16:creationId xmlns:a16="http://schemas.microsoft.com/office/drawing/2014/main" id="{F61FEAA6-F384-3F7E-EB1A-EC2BD7D06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water bottle with a black handle&#10;&#10;Description automatically generated">
            <a:extLst>
              <a:ext uri="{FF2B5EF4-FFF2-40B4-BE49-F238E27FC236}">
                <a16:creationId xmlns:a16="http://schemas.microsoft.com/office/drawing/2014/main" id="{F92492B3-8F25-7046-560A-28670435D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romotional products&#10;&#10;Description automatically generated">
            <a:extLst>
              <a:ext uri="{FF2B5EF4-FFF2-40B4-BE49-F238E27FC236}">
                <a16:creationId xmlns:a16="http://schemas.microsoft.com/office/drawing/2014/main" id="{E8B42821-95C1-7022-67D4-26D9AF997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lver and black coffee mugs&#10;&#10;Description automatically generated">
            <a:extLst>
              <a:ext uri="{FF2B5EF4-FFF2-40B4-BE49-F238E27FC236}">
                <a16:creationId xmlns:a16="http://schemas.microsoft.com/office/drawing/2014/main" id="{46C21D5B-B583-7033-59DC-3185B7731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romotional product&#10;&#10;Description automatically generated">
            <a:extLst>
              <a:ext uri="{FF2B5EF4-FFF2-40B4-BE49-F238E27FC236}">
                <a16:creationId xmlns:a16="http://schemas.microsoft.com/office/drawing/2014/main" id="{A071706B-9072-9452-CAF5-90F709F59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359" y="-751668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13</cp:revision>
  <dcterms:created xsi:type="dcterms:W3CDTF">2023-08-31T15:56:13Z</dcterms:created>
  <dcterms:modified xsi:type="dcterms:W3CDTF">2024-04-23T23:46:18Z</dcterms:modified>
</cp:coreProperties>
</file>