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64" r:id="rId3"/>
    <p:sldId id="257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nimals&#10;&#10;Description automatically generated">
            <a:extLst>
              <a:ext uri="{FF2B5EF4-FFF2-40B4-BE49-F238E27FC236}">
                <a16:creationId xmlns:a16="http://schemas.microsoft.com/office/drawing/2014/main" id="{6FBEA6F6-071B-EC7F-AE3C-6D7027DF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006BD0F-D9CC-7A24-FAB4-5269F315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30" y="2123727"/>
            <a:ext cx="3072575" cy="11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Description automatically generated">
            <a:extLst>
              <a:ext uri="{FF2B5EF4-FFF2-40B4-BE49-F238E27FC236}">
                <a16:creationId xmlns:a16="http://schemas.microsoft.com/office/drawing/2014/main" id="{2DA473CF-9911-DBAF-0752-B337DC67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sitting on a bench&#10;&#10;Description automatically generated">
            <a:extLst>
              <a:ext uri="{FF2B5EF4-FFF2-40B4-BE49-F238E27FC236}">
                <a16:creationId xmlns:a16="http://schemas.microsoft.com/office/drawing/2014/main" id="{23A68C54-DD4E-EFC2-9327-6814BA274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items&#10;&#10;Description automatically generated">
            <a:extLst>
              <a:ext uri="{FF2B5EF4-FFF2-40B4-BE49-F238E27FC236}">
                <a16:creationId xmlns:a16="http://schemas.microsoft.com/office/drawing/2014/main" id="{D5924658-ABB2-3BE6-C5DC-EC731A4F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items&#10;&#10;Description automatically generated">
            <a:extLst>
              <a:ext uri="{FF2B5EF4-FFF2-40B4-BE49-F238E27FC236}">
                <a16:creationId xmlns:a16="http://schemas.microsoft.com/office/drawing/2014/main" id="{C9EB8F91-8A29-C3D8-BE21-149AC558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cooler bags&#10;&#10;Description automatically generated">
            <a:extLst>
              <a:ext uri="{FF2B5EF4-FFF2-40B4-BE49-F238E27FC236}">
                <a16:creationId xmlns:a16="http://schemas.microsoft.com/office/drawing/2014/main" id="{6E2DD0E7-830A-C139-47FE-54E7D0C0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2024-10-24T19:20:28Z</dcterms:modified>
</cp:coreProperties>
</file>