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ollage of a coffee maker&#10;&#10;Description automatically generated">
            <a:extLst>
              <a:ext uri="{FF2B5EF4-FFF2-40B4-BE49-F238E27FC236}">
                <a16:creationId xmlns:a16="http://schemas.microsoft.com/office/drawing/2014/main" id="{4CA9A715-95FA-9A09-A68D-9A370A99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564DA91-F84C-C74C-8DAC-53351A50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16" y="3288989"/>
            <a:ext cx="3060700" cy="11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types of products&#10;&#10;Description automatically generated">
            <a:extLst>
              <a:ext uri="{FF2B5EF4-FFF2-40B4-BE49-F238E27FC236}">
                <a16:creationId xmlns:a16="http://schemas.microsoft.com/office/drawing/2014/main" id="{B7A2B276-36AC-0523-B035-E04AABCF8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wine tasting items&#10;&#10;Description automatically generated">
            <a:extLst>
              <a:ext uri="{FF2B5EF4-FFF2-40B4-BE49-F238E27FC236}">
                <a16:creationId xmlns:a16="http://schemas.microsoft.com/office/drawing/2014/main" id="{8B373934-362D-5E86-0305-EB92C1F2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two people carrying a cooler&#10;&#10;Description automatically generated">
            <a:extLst>
              <a:ext uri="{FF2B5EF4-FFF2-40B4-BE49-F238E27FC236}">
                <a16:creationId xmlns:a16="http://schemas.microsoft.com/office/drawing/2014/main" id="{40BDF4B8-BD16-6017-DB52-F18E85D6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items&#10;&#10;Description automatically generated">
            <a:extLst>
              <a:ext uri="{FF2B5EF4-FFF2-40B4-BE49-F238E27FC236}">
                <a16:creationId xmlns:a16="http://schemas.microsoft.com/office/drawing/2014/main" id="{D76BEAE5-F283-C95A-9799-ECB53BE9C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products&#10;&#10;Description automatically generated">
            <a:extLst>
              <a:ext uri="{FF2B5EF4-FFF2-40B4-BE49-F238E27FC236}">
                <a16:creationId xmlns:a16="http://schemas.microsoft.com/office/drawing/2014/main" id="{37761A15-9C74-BD0B-D23D-D23540C2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2024-08-14T17:39:49Z</dcterms:modified>
</cp:coreProperties>
</file>