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9"/>
    <p:restoredTop sz="94795"/>
  </p:normalViewPr>
  <p:slideViewPr>
    <p:cSldViewPr snapToGrid="0">
      <p:cViewPr varScale="1">
        <p:scale>
          <a:sx n="106" d="100"/>
          <a:sy n="106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various items&#10;&#10;AI-generated content may be incorrect.">
            <a:extLst>
              <a:ext uri="{FF2B5EF4-FFF2-40B4-BE49-F238E27FC236}">
                <a16:creationId xmlns:a16="http://schemas.microsoft.com/office/drawing/2014/main" id="{C773E28D-619D-BBBB-BDE4-D04B80D5D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D309DC8-F1C2-A08E-875A-03C4258F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846" y="1696453"/>
            <a:ext cx="3712408" cy="26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colored bottles&#10;&#10;AI-generated content may be incorrect.">
            <a:extLst>
              <a:ext uri="{FF2B5EF4-FFF2-40B4-BE49-F238E27FC236}">
                <a16:creationId xmlns:a16="http://schemas.microsoft.com/office/drawing/2014/main" id="{4FF32729-2D6C-39E5-5148-B2D130030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pens&#10;&#10;AI-generated content may be incorrect.">
            <a:extLst>
              <a:ext uri="{FF2B5EF4-FFF2-40B4-BE49-F238E27FC236}">
                <a16:creationId xmlns:a16="http://schemas.microsoft.com/office/drawing/2014/main" id="{EEB24E70-487B-9B98-133D-CFF4C6FF4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with a blindfold&#10;&#10;AI-generated content may be incorrect.">
            <a:extLst>
              <a:ext uri="{FF2B5EF4-FFF2-40B4-BE49-F238E27FC236}">
                <a16:creationId xmlns:a16="http://schemas.microsoft.com/office/drawing/2014/main" id="{256592C7-1CBD-6DF7-B552-A0D1E9365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rd with food on it&#10;&#10;AI-generated content may be incorrect.">
            <a:extLst>
              <a:ext uri="{FF2B5EF4-FFF2-40B4-BE49-F238E27FC236}">
                <a16:creationId xmlns:a16="http://schemas.microsoft.com/office/drawing/2014/main" id="{0D67B808-C5A4-E4C3-7DC4-C88785290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romotional products&#10;&#10;AI-generated content may be incorrect.">
            <a:extLst>
              <a:ext uri="{FF2B5EF4-FFF2-40B4-BE49-F238E27FC236}">
                <a16:creationId xmlns:a16="http://schemas.microsoft.com/office/drawing/2014/main" id="{71E32DDE-EAEE-7A44-7A75-109FDEBD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12</cp:revision>
  <dcterms:created xsi:type="dcterms:W3CDTF">2023-08-31T15:56:13Z</dcterms:created>
  <dcterms:modified xsi:type="dcterms:W3CDTF">2025-09-22T19:22:00Z</dcterms:modified>
</cp:coreProperties>
</file>