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/>
    <p:restoredTop sz="94795"/>
  </p:normalViewPr>
  <p:slideViewPr>
    <p:cSldViewPr snapToGrid="0">
      <p:cViewPr varScale="1">
        <p:scale>
          <a:sx n="106" d="100"/>
          <a:sy n="106" d="100"/>
        </p:scale>
        <p:origin x="2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holiday collection&#10;&#10;AI-generated content may be incorrect.">
            <a:extLst>
              <a:ext uri="{FF2B5EF4-FFF2-40B4-BE49-F238E27FC236}">
                <a16:creationId xmlns:a16="http://schemas.microsoft.com/office/drawing/2014/main" id="{9CC5B17E-4021-7654-03D4-AFD6C70BF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19" name="Picture 1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494F101-26CE-63B0-43DB-1C27840F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378" y="1679608"/>
            <a:ext cx="3184359" cy="229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roduct catalog&#10;&#10;AI-generated content may be incorrect.">
            <a:extLst>
              <a:ext uri="{FF2B5EF4-FFF2-40B4-BE49-F238E27FC236}">
                <a16:creationId xmlns:a16="http://schemas.microsoft.com/office/drawing/2014/main" id="{151BAD55-13F0-E7FA-1C3D-4C93726DC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cooler bag&#10;&#10;AI-generated content may be incorrect.">
            <a:extLst>
              <a:ext uri="{FF2B5EF4-FFF2-40B4-BE49-F238E27FC236}">
                <a16:creationId xmlns:a16="http://schemas.microsoft.com/office/drawing/2014/main" id="{447F51FA-24B5-F92F-39A5-19325F776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ns and a cutting board&#10;&#10;AI-generated content may be incorrect.">
            <a:extLst>
              <a:ext uri="{FF2B5EF4-FFF2-40B4-BE49-F238E27FC236}">
                <a16:creationId xmlns:a16="http://schemas.microsoft.com/office/drawing/2014/main" id="{8AF97D12-5B32-F17F-9F20-4BF5610C4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romotional items&#10;&#10;AI-generated content may be incorrect.">
            <a:extLst>
              <a:ext uri="{FF2B5EF4-FFF2-40B4-BE49-F238E27FC236}">
                <a16:creationId xmlns:a16="http://schemas.microsoft.com/office/drawing/2014/main" id="{2818D9C2-3399-F1E7-1F99-CDDC4733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duct catalog&#10;&#10;AI-generated content may be incorrect.">
            <a:extLst>
              <a:ext uri="{FF2B5EF4-FFF2-40B4-BE49-F238E27FC236}">
                <a16:creationId xmlns:a16="http://schemas.microsoft.com/office/drawing/2014/main" id="{13C3A4A7-DFCE-BAEB-2FD0-EE88938C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66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12</cp:revision>
  <dcterms:created xsi:type="dcterms:W3CDTF">2023-08-31T15:56:13Z</dcterms:created>
  <dcterms:modified xsi:type="dcterms:W3CDTF">2025-09-02T20:11:59Z</dcterms:modified>
</cp:coreProperties>
</file>