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8/8/25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wine glasses&#10;&#10;AI-generated content may be incorrect.">
            <a:extLst>
              <a:ext uri="{FF2B5EF4-FFF2-40B4-BE49-F238E27FC236}">
                <a16:creationId xmlns:a16="http://schemas.microsoft.com/office/drawing/2014/main" id="{4013D6B4-1430-55D1-B38F-C5EDCCA0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6AB5573-039C-10DB-DB9A-9D381125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95" y="1879594"/>
            <a:ext cx="2786951" cy="20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holding a glass&#10;&#10;AI-generated content may be incorrect.">
            <a:extLst>
              <a:ext uri="{FF2B5EF4-FFF2-40B4-BE49-F238E27FC236}">
                <a16:creationId xmlns:a16="http://schemas.microsoft.com/office/drawing/2014/main" id="{927A6A0B-4FC0-4DFE-D411-DB5E90F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bags&#10;&#10;AI-generated content may be incorrect.">
            <a:extLst>
              <a:ext uri="{FF2B5EF4-FFF2-40B4-BE49-F238E27FC236}">
                <a16:creationId xmlns:a16="http://schemas.microsoft.com/office/drawing/2014/main" id="{47012904-3946-1722-766E-826C5CBFE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writing instruments&#10;&#10;AI-generated content may be incorrect.">
            <a:extLst>
              <a:ext uri="{FF2B5EF4-FFF2-40B4-BE49-F238E27FC236}">
                <a16:creationId xmlns:a16="http://schemas.microsoft.com/office/drawing/2014/main" id="{5CB3ED64-B25A-9B3C-7743-B30602F5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awards&#10;&#10;AI-generated content may be incorrect.">
            <a:extLst>
              <a:ext uri="{FF2B5EF4-FFF2-40B4-BE49-F238E27FC236}">
                <a16:creationId xmlns:a16="http://schemas.microsoft.com/office/drawing/2014/main" id="{B08637AF-03B2-D1D5-2689-814FD512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ift set&#10;&#10;AI-generated content may be incorrect.">
            <a:extLst>
              <a:ext uri="{FF2B5EF4-FFF2-40B4-BE49-F238E27FC236}">
                <a16:creationId xmlns:a16="http://schemas.microsoft.com/office/drawing/2014/main" id="{868B3E38-8C46-5743-11E9-33DAA0EF8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66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2025-08-08T23:16:07Z</dcterms:modified>
</cp:coreProperties>
</file>