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5" r:id="rId4"/>
    <p:sldId id="267" r:id="rId5"/>
    <p:sldId id="268" r:id="rId6"/>
    <p:sldId id="269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F85CD916-1C33-E4E3-3929-A32D8488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43299C27-E881-A8A0-F347-34EC4D4C1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36" y="716548"/>
            <a:ext cx="3072731" cy="11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coolers&#10;&#10;AI-generated content may be incorrect.">
            <a:extLst>
              <a:ext uri="{FF2B5EF4-FFF2-40B4-BE49-F238E27FC236}">
                <a16:creationId xmlns:a16="http://schemas.microsoft.com/office/drawing/2014/main" id="{AC7D1E05-9BC1-71AB-9531-9C065C94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bags&#10;&#10;AI-generated content may be incorrect.">
            <a:extLst>
              <a:ext uri="{FF2B5EF4-FFF2-40B4-BE49-F238E27FC236}">
                <a16:creationId xmlns:a16="http://schemas.microsoft.com/office/drawing/2014/main" id="{93D7BFA6-4C37-F831-CAA9-94C2292E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ups&#10;&#10;AI-generated content may be incorrect.">
            <a:extLst>
              <a:ext uri="{FF2B5EF4-FFF2-40B4-BE49-F238E27FC236}">
                <a16:creationId xmlns:a16="http://schemas.microsoft.com/office/drawing/2014/main" id="{6439B094-ED15-5FF2-49C6-FDCC50D6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wooden cutting boards&#10;&#10;AI-generated content may be incorrect.">
            <a:extLst>
              <a:ext uri="{FF2B5EF4-FFF2-40B4-BE49-F238E27FC236}">
                <a16:creationId xmlns:a16="http://schemas.microsoft.com/office/drawing/2014/main" id="{0B3ECB73-6BD3-C009-FA67-7D6BC20E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0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different types of writing instruments&#10;&#10;AI-generated content may be incorrect.">
            <a:extLst>
              <a:ext uri="{FF2B5EF4-FFF2-40B4-BE49-F238E27FC236}">
                <a16:creationId xmlns:a16="http://schemas.microsoft.com/office/drawing/2014/main" id="{5D30F24B-A32A-C48F-2C41-A9EF0E72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14</cp:revision>
  <dcterms:created xsi:type="dcterms:W3CDTF">2023-08-31T15:56:13Z</dcterms:created>
  <dcterms:modified xsi:type="dcterms:W3CDTF">2025-02-04T18:26:01Z</dcterms:modified>
</cp:coreProperties>
</file>