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3" r:id="rId2"/>
    <p:sldId id="257" r:id="rId3"/>
    <p:sldId id="264" r:id="rId4"/>
    <p:sldId id="265" r:id="rId5"/>
    <p:sldId id="266" r:id="rId6"/>
    <p:sldId id="267" r:id="rId7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49"/>
    <p:restoredTop sz="94795"/>
  </p:normalViewPr>
  <p:slideViewPr>
    <p:cSldViewPr snapToGrid="0">
      <p:cViewPr varScale="1">
        <p:scale>
          <a:sx n="106" d="100"/>
          <a:sy n="106" d="100"/>
        </p:scale>
        <p:origin x="1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272011"/>
            <a:ext cx="8549640" cy="2705947"/>
          </a:xfrm>
        </p:spPr>
        <p:txBody>
          <a:bodyPr anchor="b"/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4082310"/>
            <a:ext cx="7543800" cy="1876530"/>
          </a:xfrm>
        </p:spPr>
        <p:txBody>
          <a:bodyPr/>
          <a:lstStyle>
            <a:lvl1pPr marL="0" indent="0" algn="ctr">
              <a:buNone/>
              <a:defRPr sz="2640"/>
            </a:lvl1pPr>
            <a:lvl2pPr marL="502920" indent="0" algn="ctr">
              <a:buNone/>
              <a:defRPr sz="2200"/>
            </a:lvl2pPr>
            <a:lvl3pPr marL="1005840" indent="0" algn="ctr">
              <a:buNone/>
              <a:defRPr sz="1980"/>
            </a:lvl3pPr>
            <a:lvl4pPr marL="1508760" indent="0" algn="ctr">
              <a:buNone/>
              <a:defRPr sz="1760"/>
            </a:lvl4pPr>
            <a:lvl5pPr marL="2011680" indent="0" algn="ctr">
              <a:buNone/>
              <a:defRPr sz="1760"/>
            </a:lvl5pPr>
            <a:lvl6pPr marL="2514600" indent="0" algn="ctr">
              <a:buNone/>
              <a:defRPr sz="1760"/>
            </a:lvl6pPr>
            <a:lvl7pPr marL="3017520" indent="0" algn="ctr">
              <a:buNone/>
              <a:defRPr sz="1760"/>
            </a:lvl7pPr>
            <a:lvl8pPr marL="3520440" indent="0" algn="ctr">
              <a:buNone/>
              <a:defRPr sz="1760"/>
            </a:lvl8pPr>
            <a:lvl9pPr marL="4023360" indent="0" algn="ctr">
              <a:buNone/>
              <a:defRPr sz="17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11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758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413808"/>
            <a:ext cx="2168843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413808"/>
            <a:ext cx="6380798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700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734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937705"/>
            <a:ext cx="8675370" cy="3233102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5201393"/>
            <a:ext cx="8675370" cy="1700212"/>
          </a:xfrm>
        </p:spPr>
        <p:txBody>
          <a:bodyPr/>
          <a:lstStyle>
            <a:lvl1pPr marL="0" indent="0">
              <a:buNone/>
              <a:defRPr sz="2640">
                <a:solidFill>
                  <a:schemeClr val="tx1"/>
                </a:solidFill>
              </a:defRPr>
            </a:lvl1pPr>
            <a:lvl2pPr marL="50292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05840" indent="0">
              <a:buNone/>
              <a:defRPr sz="1980">
                <a:solidFill>
                  <a:schemeClr val="tx1">
                    <a:tint val="75000"/>
                  </a:schemeClr>
                </a:solidFill>
              </a:defRPr>
            </a:lvl3pPr>
            <a:lvl4pPr marL="15087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4pPr>
            <a:lvl5pPr marL="201168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5pPr>
            <a:lvl6pPr marL="251460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6pPr>
            <a:lvl7pPr marL="301752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7pPr>
            <a:lvl8pPr marL="352044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8pPr>
            <a:lvl9pPr marL="4023360" indent="0">
              <a:buNone/>
              <a:defRPr sz="17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71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2069042"/>
            <a:ext cx="427482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605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13810"/>
            <a:ext cx="867537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905318"/>
            <a:ext cx="4255174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839085"/>
            <a:ext cx="4255174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905318"/>
            <a:ext cx="4276130" cy="933767"/>
          </a:xfrm>
        </p:spPr>
        <p:txBody>
          <a:bodyPr anchor="b"/>
          <a:lstStyle>
            <a:lvl1pPr marL="0" indent="0">
              <a:buNone/>
              <a:defRPr sz="2640" b="1"/>
            </a:lvl1pPr>
            <a:lvl2pPr marL="502920" indent="0">
              <a:buNone/>
              <a:defRPr sz="2200" b="1"/>
            </a:lvl2pPr>
            <a:lvl3pPr marL="1005840" indent="0">
              <a:buNone/>
              <a:defRPr sz="1980" b="1"/>
            </a:lvl3pPr>
            <a:lvl4pPr marL="1508760" indent="0">
              <a:buNone/>
              <a:defRPr sz="1760" b="1"/>
            </a:lvl4pPr>
            <a:lvl5pPr marL="2011680" indent="0">
              <a:buNone/>
              <a:defRPr sz="1760" b="1"/>
            </a:lvl5pPr>
            <a:lvl6pPr marL="2514600" indent="0">
              <a:buNone/>
              <a:defRPr sz="1760" b="1"/>
            </a:lvl6pPr>
            <a:lvl7pPr marL="3017520" indent="0">
              <a:buNone/>
              <a:defRPr sz="1760" b="1"/>
            </a:lvl7pPr>
            <a:lvl8pPr marL="3520440" indent="0">
              <a:buNone/>
              <a:defRPr sz="1760" b="1"/>
            </a:lvl8pPr>
            <a:lvl9pPr marL="4023360" indent="0">
              <a:buNone/>
              <a:defRPr sz="17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839085"/>
            <a:ext cx="4276130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9/25/24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1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9/25/24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78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9/25/24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0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119083"/>
            <a:ext cx="5092065" cy="5523442"/>
          </a:xfrm>
        </p:spPr>
        <p:txBody>
          <a:bodyPr/>
          <a:lstStyle>
            <a:lvl1pPr>
              <a:defRPr sz="3520"/>
            </a:lvl1pPr>
            <a:lvl2pPr>
              <a:defRPr sz="3080"/>
            </a:lvl2pPr>
            <a:lvl3pPr>
              <a:defRPr sz="264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568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518160"/>
            <a:ext cx="3244096" cy="1813560"/>
          </a:xfrm>
        </p:spPr>
        <p:txBody>
          <a:bodyPr anchor="b"/>
          <a:lstStyle>
            <a:lvl1pPr>
              <a:defRPr sz="35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119083"/>
            <a:ext cx="5092065" cy="5523442"/>
          </a:xfrm>
        </p:spPr>
        <p:txBody>
          <a:bodyPr anchor="t"/>
          <a:lstStyle>
            <a:lvl1pPr marL="0" indent="0">
              <a:buNone/>
              <a:defRPr sz="3520"/>
            </a:lvl1pPr>
            <a:lvl2pPr marL="502920" indent="0">
              <a:buNone/>
              <a:defRPr sz="3080"/>
            </a:lvl2pPr>
            <a:lvl3pPr marL="1005840" indent="0">
              <a:buNone/>
              <a:defRPr sz="2640"/>
            </a:lvl3pPr>
            <a:lvl4pPr marL="1508760" indent="0">
              <a:buNone/>
              <a:defRPr sz="2200"/>
            </a:lvl4pPr>
            <a:lvl5pPr marL="2011680" indent="0">
              <a:buNone/>
              <a:defRPr sz="2200"/>
            </a:lvl5pPr>
            <a:lvl6pPr marL="2514600" indent="0">
              <a:buNone/>
              <a:defRPr sz="2200"/>
            </a:lvl6pPr>
            <a:lvl7pPr marL="3017520" indent="0">
              <a:buNone/>
              <a:defRPr sz="2200"/>
            </a:lvl7pPr>
            <a:lvl8pPr marL="3520440" indent="0">
              <a:buNone/>
              <a:defRPr sz="2200"/>
            </a:lvl8pPr>
            <a:lvl9pPr marL="4023360" indent="0">
              <a:buNone/>
              <a:defRPr sz="2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331720"/>
            <a:ext cx="3244096" cy="4319800"/>
          </a:xfrm>
        </p:spPr>
        <p:txBody>
          <a:bodyPr/>
          <a:lstStyle>
            <a:lvl1pPr marL="0" indent="0">
              <a:buNone/>
              <a:defRPr sz="1760"/>
            </a:lvl1pPr>
            <a:lvl2pPr marL="502920" indent="0">
              <a:buNone/>
              <a:defRPr sz="1540"/>
            </a:lvl2pPr>
            <a:lvl3pPr marL="1005840" indent="0">
              <a:buNone/>
              <a:defRPr sz="1320"/>
            </a:lvl3pPr>
            <a:lvl4pPr marL="1508760" indent="0">
              <a:buNone/>
              <a:defRPr sz="1100"/>
            </a:lvl4pPr>
            <a:lvl5pPr marL="2011680" indent="0">
              <a:buNone/>
              <a:defRPr sz="1100"/>
            </a:lvl5pPr>
            <a:lvl6pPr marL="2514600" indent="0">
              <a:buNone/>
              <a:defRPr sz="1100"/>
            </a:lvl6pPr>
            <a:lvl7pPr marL="3017520" indent="0">
              <a:buNone/>
              <a:defRPr sz="1100"/>
            </a:lvl7pPr>
            <a:lvl8pPr marL="3520440" indent="0">
              <a:buNone/>
              <a:defRPr sz="1100"/>
            </a:lvl8pPr>
            <a:lvl9pPr marL="402336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9C1D-2056-8A4E-8FC8-1F004C0DB2B5}" type="datetimeFigureOut">
              <a:rPr lang="en-US" smtClean="0"/>
              <a:t>9/25/24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9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5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5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79C1D-2056-8A4E-8FC8-1F004C0DB2B5}" type="datetimeFigureOut">
              <a:rPr lang="en-US" smtClean="0"/>
              <a:t>9/25/24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5" y="7203865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5" y="7203865"/>
            <a:ext cx="226314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8E96-2EEC-7B44-AA6F-910AE2BFE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6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coolers&#10;&#10;Description automatically generated">
            <a:extLst>
              <a:ext uri="{FF2B5EF4-FFF2-40B4-BE49-F238E27FC236}">
                <a16:creationId xmlns:a16="http://schemas.microsoft.com/office/drawing/2014/main" id="{9BDD4DB3-D738-B389-9E55-BFA4FC8D9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3E3C24EA-A9C6-F70D-3FD7-9D1EE7449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7093" y="1864895"/>
            <a:ext cx="2880975" cy="112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418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everal coolers for sale&#10;&#10;Description automatically generated">
            <a:extLst>
              <a:ext uri="{FF2B5EF4-FFF2-40B4-BE49-F238E27FC236}">
                <a16:creationId xmlns:a16="http://schemas.microsoft.com/office/drawing/2014/main" id="{95687B7E-92D1-391E-0AC3-5FDCECF804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88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romotional bags&#10;&#10;Description automatically generated">
            <a:extLst>
              <a:ext uri="{FF2B5EF4-FFF2-40B4-BE49-F238E27FC236}">
                <a16:creationId xmlns:a16="http://schemas.microsoft.com/office/drawing/2014/main" id="{A54076D5-1648-9751-FE0E-5FC4FEC97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54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different notebooks&#10;&#10;Description automatically generated">
            <a:extLst>
              <a:ext uri="{FF2B5EF4-FFF2-40B4-BE49-F238E27FC236}">
                <a16:creationId xmlns:a16="http://schemas.microsoft.com/office/drawing/2014/main" id="{4AA2BDB2-8858-6F00-7B5C-5BBCDBCC4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87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different wine tools&#10;&#10;Description automatically generated">
            <a:extLst>
              <a:ext uri="{FF2B5EF4-FFF2-40B4-BE49-F238E27FC236}">
                <a16:creationId xmlns:a16="http://schemas.microsoft.com/office/drawing/2014/main" id="{E3B77FEC-8053-C989-A9B5-6C49BD3D5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0058401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8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romotional mugs&#10;&#10;Description automatically generated">
            <a:extLst>
              <a:ext uri="{FF2B5EF4-FFF2-40B4-BE49-F238E27FC236}">
                <a16:creationId xmlns:a16="http://schemas.microsoft.com/office/drawing/2014/main" id="{749D6827-552E-53B7-B29C-DD5A13D83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005840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62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59</TotalTime>
  <Words>0</Words>
  <Application>Microsoft Macintosh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Brennan</dc:creator>
  <cp:lastModifiedBy>Brian Brennan</cp:lastModifiedBy>
  <cp:revision>12</cp:revision>
  <dcterms:created xsi:type="dcterms:W3CDTF">2023-08-31T15:56:13Z</dcterms:created>
  <dcterms:modified xsi:type="dcterms:W3CDTF">2024-09-25T16:55:57Z</dcterms:modified>
</cp:coreProperties>
</file>