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carrying a cooler&#10;&#10;Description automatically generated">
            <a:extLst>
              <a:ext uri="{FF2B5EF4-FFF2-40B4-BE49-F238E27FC236}">
                <a16:creationId xmlns:a16="http://schemas.microsoft.com/office/drawing/2014/main" id="{2CECBE36-3F19-8A67-9B45-BEC27B55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6BEE744-77AD-A533-296E-699CEA868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210" y="2189096"/>
            <a:ext cx="3084763" cy="12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carrying a backpack&#10;&#10;Description automatically generated">
            <a:extLst>
              <a:ext uri="{FF2B5EF4-FFF2-40B4-BE49-F238E27FC236}">
                <a16:creationId xmlns:a16="http://schemas.microsoft.com/office/drawing/2014/main" id="{81234CFC-44A6-4130-D865-45812BA7F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ag&#10;&#10;Description automatically generated">
            <a:extLst>
              <a:ext uri="{FF2B5EF4-FFF2-40B4-BE49-F238E27FC236}">
                <a16:creationId xmlns:a16="http://schemas.microsoft.com/office/drawing/2014/main" id="{38B065F1-FA07-EF36-12B5-BD9A1C94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items&#10;&#10;Description automatically generated">
            <a:extLst>
              <a:ext uri="{FF2B5EF4-FFF2-40B4-BE49-F238E27FC236}">
                <a16:creationId xmlns:a16="http://schemas.microsoft.com/office/drawing/2014/main" id="{32F6A08C-8CB7-7975-FF87-6EF9864AE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products&#10;&#10;Description automatically generated">
            <a:extLst>
              <a:ext uri="{FF2B5EF4-FFF2-40B4-BE49-F238E27FC236}">
                <a16:creationId xmlns:a16="http://schemas.microsoft.com/office/drawing/2014/main" id="{18B3C61E-1313-A1BD-5DF5-3534C0CE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ooler&#10;&#10;Description automatically generated">
            <a:extLst>
              <a:ext uri="{FF2B5EF4-FFF2-40B4-BE49-F238E27FC236}">
                <a16:creationId xmlns:a16="http://schemas.microsoft.com/office/drawing/2014/main" id="{3121A5C4-ACD1-3E00-D47B-BBF55C39E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2024-09-25T22:50:24Z</dcterms:modified>
</cp:coreProperties>
</file>