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3" r:id="rId2"/>
    <p:sldId id="257" r:id="rId3"/>
    <p:sldId id="264" r:id="rId4"/>
    <p:sldId id="265" r:id="rId5"/>
    <p:sldId id="266" r:id="rId6"/>
    <p:sldId id="267" r:id="rId7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9"/>
    <p:restoredTop sz="94795"/>
  </p:normalViewPr>
  <p:slideViewPr>
    <p:cSldViewPr snapToGrid="0">
      <p:cViewPr varScale="1">
        <p:scale>
          <a:sx n="106" d="100"/>
          <a:sy n="106" d="100"/>
        </p:scale>
        <p:origin x="1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11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5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0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3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7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0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1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7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0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6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9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79C1D-2056-8A4E-8FC8-1F004C0DB2B5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6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oduct&#10;&#10;AI-generated content may be incorrect.">
            <a:extLst>
              <a:ext uri="{FF2B5EF4-FFF2-40B4-BE49-F238E27FC236}">
                <a16:creationId xmlns:a16="http://schemas.microsoft.com/office/drawing/2014/main" id="{B1B7179F-F8FC-D83B-4738-E5843D838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80E9232D-FFF2-FB95-13AC-E9AE15C92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618" y="1660358"/>
            <a:ext cx="3466765" cy="135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1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different colored water bottles&#10;&#10;AI-generated content may be incorrect.">
            <a:extLst>
              <a:ext uri="{FF2B5EF4-FFF2-40B4-BE49-F238E27FC236}">
                <a16:creationId xmlns:a16="http://schemas.microsoft.com/office/drawing/2014/main" id="{77541F88-8C92-879F-966B-7B0C91DA0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8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 and a bottle&#10;&#10;AI-generated content may be incorrect.">
            <a:extLst>
              <a:ext uri="{FF2B5EF4-FFF2-40B4-BE49-F238E27FC236}">
                <a16:creationId xmlns:a16="http://schemas.microsoft.com/office/drawing/2014/main" id="{A7BB1091-0F46-8965-4708-C0B884E93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41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notebook&#10;&#10;AI-generated content may be incorrect.">
            <a:extLst>
              <a:ext uri="{FF2B5EF4-FFF2-40B4-BE49-F238E27FC236}">
                <a16:creationId xmlns:a16="http://schemas.microsoft.com/office/drawing/2014/main" id="{9C5FB6E3-6138-E7CE-915C-1AFA16813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8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ochure of a product&#10;&#10;AI-generated content may be incorrect.">
            <a:extLst>
              <a:ext uri="{FF2B5EF4-FFF2-40B4-BE49-F238E27FC236}">
                <a16:creationId xmlns:a16="http://schemas.microsoft.com/office/drawing/2014/main" id="{35BFDDCE-8C62-BE22-2332-A44869AD0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88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two people&#10;&#10;AI-generated content may be incorrect.">
            <a:extLst>
              <a:ext uri="{FF2B5EF4-FFF2-40B4-BE49-F238E27FC236}">
                <a16:creationId xmlns:a16="http://schemas.microsoft.com/office/drawing/2014/main" id="{7E0F36C2-2427-31D0-7033-FD1DAC35A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6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58</TotalTime>
  <Words>0</Words>
  <Application>Microsoft Macintosh PowerPoint</Application>
  <PresentationFormat>Custom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Brennan</dc:creator>
  <cp:lastModifiedBy>Brian Brennan</cp:lastModifiedBy>
  <cp:revision>12</cp:revision>
  <dcterms:created xsi:type="dcterms:W3CDTF">2023-08-31T15:56:13Z</dcterms:created>
  <dcterms:modified xsi:type="dcterms:W3CDTF">2025-02-17T19:08:05Z</dcterms:modified>
</cp:coreProperties>
</file>