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3" r:id="rId2"/>
    <p:sldId id="257" r:id="rId3"/>
    <p:sldId id="264" r:id="rId4"/>
    <p:sldId id="265" r:id="rId5"/>
    <p:sldId id="266" r:id="rId6"/>
    <p:sldId id="267" r:id="rId7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43"/>
    <p:restoredTop sz="94830"/>
  </p:normalViewPr>
  <p:slideViewPr>
    <p:cSldViewPr snapToGrid="0">
      <p:cViewPr varScale="1">
        <p:scale>
          <a:sx n="107" d="100"/>
          <a:sy n="107" d="100"/>
        </p:scale>
        <p:origin x="23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2/8/24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1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2/8/24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5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2/8/24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0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2/8/24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3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2/8/24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7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2/8/24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0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2/8/24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1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2/8/24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7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2/8/24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0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2/8/24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6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2/8/24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9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79C1D-2056-8A4E-8FC8-1F004C0DB2B5}" type="datetimeFigureOut">
              <a:rPr lang="en-US" smtClean="0"/>
              <a:t>2/8/24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6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in a tent&#10;&#10;Description automatically generated">
            <a:extLst>
              <a:ext uri="{FF2B5EF4-FFF2-40B4-BE49-F238E27FC236}">
                <a16:creationId xmlns:a16="http://schemas.microsoft.com/office/drawing/2014/main" id="{B5D4F90C-BE17-141F-5183-CBE59AE59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31C046A3-A894-738B-898E-DE8A63399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808" y="2143712"/>
            <a:ext cx="2930072" cy="114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18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splay of a flag decoration&#10;&#10;Description automatically generated with medium confidence">
            <a:extLst>
              <a:ext uri="{FF2B5EF4-FFF2-40B4-BE49-F238E27FC236}">
                <a16:creationId xmlns:a16="http://schemas.microsoft.com/office/drawing/2014/main" id="{0112C7AC-6A5E-3457-A389-1D6DC8406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88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rochure of a football team&#10;&#10;Description automatically generated">
            <a:extLst>
              <a:ext uri="{FF2B5EF4-FFF2-40B4-BE49-F238E27FC236}">
                <a16:creationId xmlns:a16="http://schemas.microsoft.com/office/drawing/2014/main" id="{8C5717F0-5FCD-9163-E329-DC0DD7504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41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ustom wearables for a basketball player&#10;&#10;Description automatically generated with medium confidence">
            <a:extLst>
              <a:ext uri="{FF2B5EF4-FFF2-40B4-BE49-F238E27FC236}">
                <a16:creationId xmlns:a16="http://schemas.microsoft.com/office/drawing/2014/main" id="{8CFDFF5F-E93F-578F-D507-D302F0FF4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87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romotional flags&#10;&#10;Description automatically generated with medium confidence">
            <a:extLst>
              <a:ext uri="{FF2B5EF4-FFF2-40B4-BE49-F238E27FC236}">
                <a16:creationId xmlns:a16="http://schemas.microsoft.com/office/drawing/2014/main" id="{50145059-D622-16FA-A95B-5EA24AF65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88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romotional advertisement for a sports event&#10;&#10;Description automatically generated with medium confidence">
            <a:extLst>
              <a:ext uri="{FF2B5EF4-FFF2-40B4-BE49-F238E27FC236}">
                <a16:creationId xmlns:a16="http://schemas.microsoft.com/office/drawing/2014/main" id="{BE351768-A678-7437-EABA-BA44CD829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6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64</TotalTime>
  <Words>0</Words>
  <Application>Microsoft Macintosh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Brennan</dc:creator>
  <cp:lastModifiedBy>Brian Brennan</cp:lastModifiedBy>
  <cp:revision>12</cp:revision>
  <dcterms:created xsi:type="dcterms:W3CDTF">2023-08-31T15:56:13Z</dcterms:created>
  <dcterms:modified xsi:type="dcterms:W3CDTF">2024-02-08T22:56:16Z</dcterms:modified>
</cp:coreProperties>
</file>