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63" r:id="rId2"/>
    <p:sldId id="257" r:id="rId3"/>
    <p:sldId id="264" r:id="rId4"/>
    <p:sldId id="265" r:id="rId5"/>
    <p:sldId id="266" r:id="rId6"/>
    <p:sldId id="267" r:id="rId7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49"/>
    <p:restoredTop sz="94795"/>
  </p:normalViewPr>
  <p:slideViewPr>
    <p:cSldViewPr snapToGrid="0">
      <p:cViewPr varScale="1">
        <p:scale>
          <a:sx n="106" d="100"/>
          <a:sy n="106" d="100"/>
        </p:scale>
        <p:origin x="12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4/28/25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211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4/28/25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758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4/28/25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700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4/28/25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34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4/28/25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071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4/28/25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605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4/28/25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219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4/28/25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78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4/28/25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209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4/28/25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568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4/28/25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92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79C1D-2056-8A4E-8FC8-1F004C0DB2B5}" type="datetimeFigureOut">
              <a:rPr lang="en-US" smtClean="0"/>
              <a:t>4/28/25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963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ouple of people sitting under a tent&#10;&#10;AI-generated content may be incorrect.">
            <a:extLst>
              <a:ext uri="{FF2B5EF4-FFF2-40B4-BE49-F238E27FC236}">
                <a16:creationId xmlns:a16="http://schemas.microsoft.com/office/drawing/2014/main" id="{813EACA1-E6FF-046C-58CC-60EF056E4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399"/>
          </a:xfrm>
          <a:prstGeom prst="rect">
            <a:avLst/>
          </a:prstGeom>
        </p:spPr>
      </p:pic>
      <p:pic>
        <p:nvPicPr>
          <p:cNvPr id="9" name="Picture 8" descr="A black background with grey text&#10;&#10;AI-generated content may be incorrect.">
            <a:extLst>
              <a:ext uri="{FF2B5EF4-FFF2-40B4-BE49-F238E27FC236}">
                <a16:creationId xmlns:a16="http://schemas.microsoft.com/office/drawing/2014/main" id="{D1732A8B-2D0D-8BAC-C25C-15B55A6358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2832" y="1613993"/>
            <a:ext cx="3277268" cy="127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418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able with a flag and a football theme&#10;&#10;AI-generated content may be incorrect.">
            <a:extLst>
              <a:ext uri="{FF2B5EF4-FFF2-40B4-BE49-F238E27FC236}">
                <a16:creationId xmlns:a16="http://schemas.microsoft.com/office/drawing/2014/main" id="{68493A9C-B69C-F164-A803-8E77C71B0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788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flag&#10;&#10;AI-generated content may be incorrect.">
            <a:extLst>
              <a:ext uri="{FF2B5EF4-FFF2-40B4-BE49-F238E27FC236}">
                <a16:creationId xmlns:a16="http://schemas.microsoft.com/office/drawing/2014/main" id="{C0624FE1-3831-8410-491C-743F1AEF3A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541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flags with images&#10;&#10;AI-generated content may be incorrect.">
            <a:extLst>
              <a:ext uri="{FF2B5EF4-FFF2-40B4-BE49-F238E27FC236}">
                <a16:creationId xmlns:a16="http://schemas.microsoft.com/office/drawing/2014/main" id="{F63ADD49-7A8D-A303-0CAB-9FB6A285B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487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able cloth cover and table cloth cover&#10;&#10;AI-generated content may be incorrect.">
            <a:extLst>
              <a:ext uri="{FF2B5EF4-FFF2-40B4-BE49-F238E27FC236}">
                <a16:creationId xmlns:a16="http://schemas.microsoft.com/office/drawing/2014/main" id="{E2540243-A0DD-CCDB-C6B8-C957485AE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288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veral promotional tents in a park&#10;&#10;AI-generated content may be incorrect.">
            <a:extLst>
              <a:ext uri="{FF2B5EF4-FFF2-40B4-BE49-F238E27FC236}">
                <a16:creationId xmlns:a16="http://schemas.microsoft.com/office/drawing/2014/main" id="{4FEA4A4E-4523-5E6D-FDF4-DF86484C9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058401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26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70</TotalTime>
  <Words>0</Words>
  <Application>Microsoft Macintosh PowerPoint</Application>
  <PresentationFormat>Custom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Brennan</dc:creator>
  <cp:lastModifiedBy>Brian Brennan</cp:lastModifiedBy>
  <cp:revision>13</cp:revision>
  <dcterms:created xsi:type="dcterms:W3CDTF">2023-08-31T15:56:13Z</dcterms:created>
  <dcterms:modified xsi:type="dcterms:W3CDTF">2025-04-28T23:13:38Z</dcterms:modified>
</cp:coreProperties>
</file>