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3" r:id="rId2"/>
    <p:sldId id="257" r:id="rId3"/>
    <p:sldId id="264" r:id="rId4"/>
    <p:sldId id="265" r:id="rId5"/>
    <p:sldId id="266" r:id="rId6"/>
    <p:sldId id="267" r:id="rId7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49"/>
    <p:restoredTop sz="94795"/>
  </p:normalViewPr>
  <p:slideViewPr>
    <p:cSldViewPr snapToGrid="0">
      <p:cViewPr varScale="1">
        <p:scale>
          <a:sx n="106" d="100"/>
          <a:sy n="106" d="100"/>
        </p:scale>
        <p:origin x="1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1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5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0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3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7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0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1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7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0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6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8/6/25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9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79C1D-2056-8A4E-8FC8-1F004C0DB2B5}" type="datetimeFigureOut">
              <a:rPr lang="en-US" smtClean="0"/>
              <a:t>8/6/25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6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eese board with fruit and crackers on a counter&#10;&#10;AI-generated content may be incorrect.">
            <a:extLst>
              <a:ext uri="{FF2B5EF4-FFF2-40B4-BE49-F238E27FC236}">
                <a16:creationId xmlns:a16="http://schemas.microsoft.com/office/drawing/2014/main" id="{B217E5AB-7A52-86AB-8245-1FFCE6A49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1E0034D-67FD-AE49-9222-2CE044611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778" y="1612232"/>
            <a:ext cx="2893594" cy="208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1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ine bottle and cheese on a table&#10;&#10;AI-generated content may be incorrect.">
            <a:extLst>
              <a:ext uri="{FF2B5EF4-FFF2-40B4-BE49-F238E27FC236}">
                <a16:creationId xmlns:a16="http://schemas.microsoft.com/office/drawing/2014/main" id="{9374A29F-699F-1D17-F3A6-33D7746E4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8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cutting boards&#10;&#10;AI-generated content may be incorrect.">
            <a:extLst>
              <a:ext uri="{FF2B5EF4-FFF2-40B4-BE49-F238E27FC236}">
                <a16:creationId xmlns:a16="http://schemas.microsoft.com/office/drawing/2014/main" id="{109503AE-3222-E267-C6D6-BD7553D4D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41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table with wine glasses and a tray of cheese and a vase of flowers&#10;&#10;AI-generated content may be incorrect.">
            <a:extLst>
              <a:ext uri="{FF2B5EF4-FFF2-40B4-BE49-F238E27FC236}">
                <a16:creationId xmlns:a16="http://schemas.microsoft.com/office/drawing/2014/main" id="{51B45297-62D4-7B4B-97F9-14E168B9C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8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ard with different types of food&#10;&#10;AI-generated content may be incorrect.">
            <a:extLst>
              <a:ext uri="{FF2B5EF4-FFF2-40B4-BE49-F238E27FC236}">
                <a16:creationId xmlns:a16="http://schemas.microsoft.com/office/drawing/2014/main" id="{B43DA852-BA4A-B5AC-5D45-591A39970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88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food on a board&#10;&#10;AI-generated content may be incorrect.">
            <a:extLst>
              <a:ext uri="{FF2B5EF4-FFF2-40B4-BE49-F238E27FC236}">
                <a16:creationId xmlns:a16="http://schemas.microsoft.com/office/drawing/2014/main" id="{FF5B99C0-47F9-FBAD-3900-97DE81E68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6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60</TotalTime>
  <Words>0</Words>
  <Application>Microsoft Macintosh PowerPoint</Application>
  <PresentationFormat>Custom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Brennan</dc:creator>
  <cp:lastModifiedBy>Brian Brennan</cp:lastModifiedBy>
  <cp:revision>12</cp:revision>
  <dcterms:created xsi:type="dcterms:W3CDTF">2023-08-31T15:56:13Z</dcterms:created>
  <dcterms:modified xsi:type="dcterms:W3CDTF">2025-08-06T17:33:20Z</dcterms:modified>
</cp:coreProperties>
</file>