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camping equipment&#10;&#10;AI-generated content may be incorrect.">
            <a:extLst>
              <a:ext uri="{FF2B5EF4-FFF2-40B4-BE49-F238E27FC236}">
                <a16:creationId xmlns:a16="http://schemas.microsoft.com/office/drawing/2014/main" id="{A7D42F34-1E40-7F20-0FF8-89594A2BD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0E53336B-2440-81C8-DA1A-6BA635EF7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76" y="2261936"/>
            <a:ext cx="2651460" cy="10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sitting on a folding chair&#10;&#10;AI-generated content may be incorrect.">
            <a:extLst>
              <a:ext uri="{FF2B5EF4-FFF2-40B4-BE49-F238E27FC236}">
                <a16:creationId xmlns:a16="http://schemas.microsoft.com/office/drawing/2014/main" id="{D711FC3D-8097-434B-523D-6A3FC09DC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ackpack and folding chair&#10;&#10;AI-generated content may be incorrect.">
            <a:extLst>
              <a:ext uri="{FF2B5EF4-FFF2-40B4-BE49-F238E27FC236}">
                <a16:creationId xmlns:a16="http://schemas.microsoft.com/office/drawing/2014/main" id="{717D67A7-3D04-3F17-E4B8-3A147E32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backpack&#10;&#10;AI-generated content may be incorrect.">
            <a:extLst>
              <a:ext uri="{FF2B5EF4-FFF2-40B4-BE49-F238E27FC236}">
                <a16:creationId xmlns:a16="http://schemas.microsoft.com/office/drawing/2014/main" id="{31FA9E92-6DEF-5B9C-05EA-DA883077D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folding a barbecue grill&#10;&#10;AI-generated content may be incorrect.">
            <a:extLst>
              <a:ext uri="{FF2B5EF4-FFF2-40B4-BE49-F238E27FC236}">
                <a16:creationId xmlns:a16="http://schemas.microsoft.com/office/drawing/2014/main" id="{1240E5A8-2672-87E3-C650-A08437A89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camping and outdoor equipment&#10;&#10;AI-generated content may be incorrect.">
            <a:extLst>
              <a:ext uri="{FF2B5EF4-FFF2-40B4-BE49-F238E27FC236}">
                <a16:creationId xmlns:a16="http://schemas.microsoft.com/office/drawing/2014/main" id="{6A8CDB9B-0BBD-ADF7-4446-3D20FDFBA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2025-03-04T00:25:40Z</dcterms:modified>
</cp:coreProperties>
</file>