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7/16/24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E4091A-B0B8-1490-C537-C918696F5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D59EEA11-6C02-42B7-BAA3-516F1800D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5043" y="2490536"/>
            <a:ext cx="26035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3EC7DB-28C2-295A-08F1-A1D12B286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88CDC-B3FE-9502-C0AB-25FA969B9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A65CD-BBF8-A0D5-01B6-753C2F5E9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E85160-17E3-2E61-2EDB-A8DA2255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13B15B-96F7-1E6E-EA67-AD1086401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13</cp:revision>
  <dcterms:created xsi:type="dcterms:W3CDTF">2023-08-31T15:56:13Z</dcterms:created>
  <dcterms:modified xsi:type="dcterms:W3CDTF">2024-07-16T19:35:36Z</dcterms:modified>
</cp:coreProperties>
</file>