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bench with a computer and a computer&#10;&#10;AI-generated content may be incorrect.">
            <a:extLst>
              <a:ext uri="{FF2B5EF4-FFF2-40B4-BE49-F238E27FC236}">
                <a16:creationId xmlns:a16="http://schemas.microsoft.com/office/drawing/2014/main" id="{69E44089-9CA6-ABE5-33A3-9E38CBDB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D935F16-5C65-CDB2-3311-56B51A72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67" y="1624263"/>
            <a:ext cx="3160963" cy="22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arrying a duffel bag&#10;&#10;AI-generated content may be incorrect.">
            <a:extLst>
              <a:ext uri="{FF2B5EF4-FFF2-40B4-BE49-F238E27FC236}">
                <a16:creationId xmlns:a16="http://schemas.microsoft.com/office/drawing/2014/main" id="{24CDF1DF-4E31-39C1-F816-5498BD37C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carrying a bag&#10;&#10;AI-generated content may be incorrect.">
            <a:extLst>
              <a:ext uri="{FF2B5EF4-FFF2-40B4-BE49-F238E27FC236}">
                <a16:creationId xmlns:a16="http://schemas.microsoft.com/office/drawing/2014/main" id="{E43165FD-51BB-6679-66DB-63F0B6467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bags&#10;&#10;AI-generated content may be incorrect.">
            <a:extLst>
              <a:ext uri="{FF2B5EF4-FFF2-40B4-BE49-F238E27FC236}">
                <a16:creationId xmlns:a16="http://schemas.microsoft.com/office/drawing/2014/main" id="{00EDB4E1-309D-9685-F59E-787B3E94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g with a logo&#10;&#10;AI-generated content may be incorrect.">
            <a:extLst>
              <a:ext uri="{FF2B5EF4-FFF2-40B4-BE49-F238E27FC236}">
                <a16:creationId xmlns:a16="http://schemas.microsoft.com/office/drawing/2014/main" id="{A0641000-831E-D1CF-778E-6460C712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lack bag&#10;&#10;AI-generated content may be incorrect.">
            <a:extLst>
              <a:ext uri="{FF2B5EF4-FFF2-40B4-BE49-F238E27FC236}">
                <a16:creationId xmlns:a16="http://schemas.microsoft.com/office/drawing/2014/main" id="{C0451F12-6954-DA94-3AFE-ED56CD04B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2025-07-29T17:53:49Z</dcterms:modified>
</cp:coreProperties>
</file>