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63" r:id="rId2"/>
    <p:sldId id="257" r:id="rId3"/>
    <p:sldId id="264" r:id="rId4"/>
    <p:sldId id="265" r:id="rId5"/>
    <p:sldId id="266" r:id="rId6"/>
    <p:sldId id="267" r:id="rId7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49"/>
    <p:restoredTop sz="94795"/>
  </p:normalViewPr>
  <p:slideViewPr>
    <p:cSldViewPr snapToGrid="0">
      <p:cViewPr varScale="1">
        <p:scale>
          <a:sx n="106" d="100"/>
          <a:sy n="106" d="100"/>
        </p:scale>
        <p:origin x="12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8/5/24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11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8/5/24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58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8/5/24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00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8/5/24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34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8/5/24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71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8/5/24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605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8/5/24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19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8/5/24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78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8/5/24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09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8/5/24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68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8/5/24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92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79C1D-2056-8A4E-8FC8-1F004C0DB2B5}" type="datetimeFigureOut">
              <a:rPr lang="en-US" smtClean="0"/>
              <a:t>8/5/24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6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ack to school supplies&#10;&#10;Description automatically generated">
            <a:extLst>
              <a:ext uri="{FF2B5EF4-FFF2-40B4-BE49-F238E27FC236}">
                <a16:creationId xmlns:a16="http://schemas.microsoft.com/office/drawing/2014/main" id="{C71C05BE-08FC-FB1C-0F62-E2AD84CB3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23C415D3-692E-D1A2-EEDB-45FD158FB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6284" y="2265099"/>
            <a:ext cx="2735847" cy="106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18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a water bottle&#10;&#10;Description automatically generated">
            <a:extLst>
              <a:ext uri="{FF2B5EF4-FFF2-40B4-BE49-F238E27FC236}">
                <a16:creationId xmlns:a16="http://schemas.microsoft.com/office/drawing/2014/main" id="{A418266C-0B53-96D4-C0EF-C2E17DDBA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788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en and notepad&#10;&#10;Description automatically generated">
            <a:extLst>
              <a:ext uri="{FF2B5EF4-FFF2-40B4-BE49-F238E27FC236}">
                <a16:creationId xmlns:a16="http://schemas.microsoft.com/office/drawing/2014/main" id="{6B0BAEAE-6641-6CD3-902E-44D739058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41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a backpack&#10;&#10;Description automatically generated">
            <a:extLst>
              <a:ext uri="{FF2B5EF4-FFF2-40B4-BE49-F238E27FC236}">
                <a16:creationId xmlns:a16="http://schemas.microsoft.com/office/drawing/2014/main" id="{3B295238-DCB2-1F3F-FB90-98176EC97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487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carrying a backpack&#10;&#10;Description automatically generated">
            <a:extLst>
              <a:ext uri="{FF2B5EF4-FFF2-40B4-BE49-F238E27FC236}">
                <a16:creationId xmlns:a16="http://schemas.microsoft.com/office/drawing/2014/main" id="{6E5DB8CA-C111-4CF5-486B-3DF59DCEE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88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harger&#10;&#10;Description automatically generated">
            <a:extLst>
              <a:ext uri="{FF2B5EF4-FFF2-40B4-BE49-F238E27FC236}">
                <a16:creationId xmlns:a16="http://schemas.microsoft.com/office/drawing/2014/main" id="{79690125-6418-7A66-7868-E96505837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26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57</TotalTime>
  <Words>0</Words>
  <Application>Microsoft Macintosh PowerPoint</Application>
  <PresentationFormat>Custom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Brennan</dc:creator>
  <cp:lastModifiedBy>Brian Brennan</cp:lastModifiedBy>
  <cp:revision>12</cp:revision>
  <dcterms:created xsi:type="dcterms:W3CDTF">2023-08-31T15:56:13Z</dcterms:created>
  <dcterms:modified xsi:type="dcterms:W3CDTF">2024-08-05T19:11:13Z</dcterms:modified>
</cp:coreProperties>
</file>