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chool supplies&#10;&#10;AI-generated content may be incorrect.">
            <a:extLst>
              <a:ext uri="{FF2B5EF4-FFF2-40B4-BE49-F238E27FC236}">
                <a16:creationId xmlns:a16="http://schemas.microsoft.com/office/drawing/2014/main" id="{9A74AF12-519E-E629-A39E-64D6D2D6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0" cy="7772399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62D36EC-807F-85A3-B238-18D64B54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78" y="1985691"/>
            <a:ext cx="3140911" cy="22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ckpack&#10;&#10;AI-generated content may be incorrect.">
            <a:extLst>
              <a:ext uri="{FF2B5EF4-FFF2-40B4-BE49-F238E27FC236}">
                <a16:creationId xmlns:a16="http://schemas.microsoft.com/office/drawing/2014/main" id="{46329762-9464-487D-1860-D67749C3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person and a backpack&#10;&#10;AI-generated content may be incorrect.">
            <a:extLst>
              <a:ext uri="{FF2B5EF4-FFF2-40B4-BE49-F238E27FC236}">
                <a16:creationId xmlns:a16="http://schemas.microsoft.com/office/drawing/2014/main" id="{0165BFD2-0D38-E038-EEF4-16FF79B5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AI-generated content may be incorrect.">
            <a:extLst>
              <a:ext uri="{FF2B5EF4-FFF2-40B4-BE49-F238E27FC236}">
                <a16:creationId xmlns:a16="http://schemas.microsoft.com/office/drawing/2014/main" id="{2F371377-2215-4E1A-AAAB-3D09379D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different types of school supplies&#10;&#10;AI-generated content may be incorrect.">
            <a:extLst>
              <a:ext uri="{FF2B5EF4-FFF2-40B4-BE49-F238E27FC236}">
                <a16:creationId xmlns:a16="http://schemas.microsoft.com/office/drawing/2014/main" id="{A1CB4892-BC57-2B99-1BBC-5FAE2C60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pens&#10;&#10;AI-generated content may be incorrect.">
            <a:extLst>
              <a:ext uri="{FF2B5EF4-FFF2-40B4-BE49-F238E27FC236}">
                <a16:creationId xmlns:a16="http://schemas.microsoft.com/office/drawing/2014/main" id="{1A6E7AF2-8C7D-F347-7382-5DE0AD75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2025-06-02T23:41:54Z</dcterms:modified>
</cp:coreProperties>
</file>