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on a boat&#10;&#10;Description automatically generated">
            <a:extLst>
              <a:ext uri="{FF2B5EF4-FFF2-40B4-BE49-F238E27FC236}">
                <a16:creationId xmlns:a16="http://schemas.microsoft.com/office/drawing/2014/main" id="{FD5EFF20-0584-8989-DA22-AFCFC213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C153FD0-D322-DC8E-719E-DB9AD1E1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42" y="1155682"/>
            <a:ext cx="3465096" cy="13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ag&#10;&#10;Description automatically generated">
            <a:extLst>
              <a:ext uri="{FF2B5EF4-FFF2-40B4-BE49-F238E27FC236}">
                <a16:creationId xmlns:a16="http://schemas.microsoft.com/office/drawing/2014/main" id="{0C337EE0-96B9-D50F-101D-E2C55B6FD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28CFFCA6-31C3-9957-07EC-6E0F0956E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ds with text and images&#10;&#10;Description automatically generated">
            <a:extLst>
              <a:ext uri="{FF2B5EF4-FFF2-40B4-BE49-F238E27FC236}">
                <a16:creationId xmlns:a16="http://schemas.microsoft.com/office/drawing/2014/main" id="{F345E65E-ADFD-9BCE-7ACA-C361E9B5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ew business cards&#10;&#10;Description automatically generated">
            <a:extLst>
              <a:ext uri="{FF2B5EF4-FFF2-40B4-BE49-F238E27FC236}">
                <a16:creationId xmlns:a16="http://schemas.microsoft.com/office/drawing/2014/main" id="{9CA571F1-C11D-F665-8CD1-F79F8C0FF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siness cards&#10;&#10;Description automatically generated">
            <a:extLst>
              <a:ext uri="{FF2B5EF4-FFF2-40B4-BE49-F238E27FC236}">
                <a16:creationId xmlns:a16="http://schemas.microsoft.com/office/drawing/2014/main" id="{3325F1ED-FE09-303A-8D79-B18F44370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59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2025-01-04T00:49:35Z</dcterms:modified>
</cp:coreProperties>
</file>