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3" r:id="rId2"/>
    <p:sldId id="257" r:id="rId3"/>
    <p:sldId id="264" r:id="rId4"/>
    <p:sldId id="265" r:id="rId5"/>
    <p:sldId id="266" r:id="rId6"/>
    <p:sldId id="267" r:id="rId7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43"/>
    <p:restoredTop sz="94795"/>
  </p:normalViewPr>
  <p:slideViewPr>
    <p:cSldViewPr snapToGrid="0">
      <p:cViewPr varScale="1">
        <p:scale>
          <a:sx n="106" d="100"/>
          <a:sy n="106" d="100"/>
        </p:scale>
        <p:origin x="2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1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5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0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3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0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1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0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6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9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79C1D-2056-8A4E-8FC8-1F004C0DB2B5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6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writing instruments&#10;&#10;AI-generated content may be incorrect.">
            <a:extLst>
              <a:ext uri="{FF2B5EF4-FFF2-40B4-BE49-F238E27FC236}">
                <a16:creationId xmlns:a16="http://schemas.microsoft.com/office/drawing/2014/main" id="{69494E09-E154-FCD3-1D65-B2DD3025D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3D067039-0FFA-8DC2-087D-FFDBF1E1D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653" y="1818236"/>
            <a:ext cx="3000542" cy="117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1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different types of pens&#10;&#10;AI-generated content may be incorrect.">
            <a:extLst>
              <a:ext uri="{FF2B5EF4-FFF2-40B4-BE49-F238E27FC236}">
                <a16:creationId xmlns:a16="http://schemas.microsoft.com/office/drawing/2014/main" id="{0709F8AB-95D4-B849-4B24-EA1FCA1EC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8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pens on a table&#10;&#10;AI-generated content may be incorrect.">
            <a:extLst>
              <a:ext uri="{FF2B5EF4-FFF2-40B4-BE49-F238E27FC236}">
                <a16:creationId xmlns:a16="http://schemas.microsoft.com/office/drawing/2014/main" id="{D18B276D-65A1-6E75-1596-2C33FF093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41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n&#10;&#10;AI-generated content may be incorrect.">
            <a:extLst>
              <a:ext uri="{FF2B5EF4-FFF2-40B4-BE49-F238E27FC236}">
                <a16:creationId xmlns:a16="http://schemas.microsoft.com/office/drawing/2014/main" id="{59897940-A417-DE35-CC81-4F3DFAC46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8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n and a pen&#10;&#10;AI-generated content may be incorrect.">
            <a:extLst>
              <a:ext uri="{FF2B5EF4-FFF2-40B4-BE49-F238E27FC236}">
                <a16:creationId xmlns:a16="http://schemas.microsoft.com/office/drawing/2014/main" id="{3DADC110-EFBD-EC0B-8798-BE02955A4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8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n and a notebook&#10;&#10;AI-generated content may be incorrect.">
            <a:extLst>
              <a:ext uri="{FF2B5EF4-FFF2-40B4-BE49-F238E27FC236}">
                <a16:creationId xmlns:a16="http://schemas.microsoft.com/office/drawing/2014/main" id="{801D3990-458C-5529-686A-BAE9AB54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6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58</TotalTime>
  <Words>0</Words>
  <Application>Microsoft Macintosh PowerPoint</Application>
  <PresentationFormat>Custom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Brennan</dc:creator>
  <cp:lastModifiedBy>Brian Brennan</cp:lastModifiedBy>
  <cp:revision>12</cp:revision>
  <dcterms:created xsi:type="dcterms:W3CDTF">2023-08-31T15:56:13Z</dcterms:created>
  <dcterms:modified xsi:type="dcterms:W3CDTF">2025-02-19T19:02:44Z</dcterms:modified>
</cp:coreProperties>
</file>