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/>
    <p:restoredTop sz="94790"/>
  </p:normalViewPr>
  <p:slideViewPr>
    <p:cSldViewPr snapToGrid="0">
      <p:cViewPr varScale="1">
        <p:scale>
          <a:sx n="103" d="100"/>
          <a:sy n="103" d="100"/>
        </p:scale>
        <p:origin x="18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lass award&#10;&#10;AI-generated content may be incorrect.">
            <a:extLst>
              <a:ext uri="{FF2B5EF4-FFF2-40B4-BE49-F238E27FC236}">
                <a16:creationId xmlns:a16="http://schemas.microsoft.com/office/drawing/2014/main" id="{D31B8F37-F289-0DFE-1838-A6CB863A0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448E177B-DE29-2EB7-5588-90220815F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724" y="3089188"/>
            <a:ext cx="3157623" cy="12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ophy&#10;&#10;AI-generated content may be incorrect.">
            <a:extLst>
              <a:ext uri="{FF2B5EF4-FFF2-40B4-BE49-F238E27FC236}">
                <a16:creationId xmlns:a16="http://schemas.microsoft.com/office/drawing/2014/main" id="{C2C98A82-7B1E-9843-AB09-DC1C075B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ophy&#10;&#10;AI-generated content may be incorrect.">
            <a:extLst>
              <a:ext uri="{FF2B5EF4-FFF2-40B4-BE49-F238E27FC236}">
                <a16:creationId xmlns:a16="http://schemas.microsoft.com/office/drawing/2014/main" id="{37ADDB43-23D5-9BA6-2B72-238A9D05B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ophy&#10;&#10;AI-generated content may be incorrect.">
            <a:extLst>
              <a:ext uri="{FF2B5EF4-FFF2-40B4-BE49-F238E27FC236}">
                <a16:creationId xmlns:a16="http://schemas.microsoft.com/office/drawing/2014/main" id="{A05643B2-5915-D8FE-DA69-43B90EBC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a glass award&#10;&#10;AI-generated content may be incorrect.">
            <a:extLst>
              <a:ext uri="{FF2B5EF4-FFF2-40B4-BE49-F238E27FC236}">
                <a16:creationId xmlns:a16="http://schemas.microsoft.com/office/drawing/2014/main" id="{203E5973-56AF-A28B-A71C-6CD47CEDC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ophy&#10;&#10;AI-generated content may be incorrect.">
            <a:extLst>
              <a:ext uri="{FF2B5EF4-FFF2-40B4-BE49-F238E27FC236}">
                <a16:creationId xmlns:a16="http://schemas.microsoft.com/office/drawing/2014/main" id="{DBE62050-85BA-BE82-09B5-6028EF8A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12</cp:revision>
  <dcterms:created xsi:type="dcterms:W3CDTF">2023-08-31T15:56:13Z</dcterms:created>
  <dcterms:modified xsi:type="dcterms:W3CDTF">2025-02-03T22:53:31Z</dcterms:modified>
</cp:coreProperties>
</file>