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830"/>
  </p:normalViewPr>
  <p:slideViewPr>
    <p:cSldViewPr snapToGrid="0">
      <p:cViewPr varScale="1">
        <p:scale>
          <a:sx n="107" d="100"/>
          <a:sy n="107" d="100"/>
        </p:scale>
        <p:origin x="2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dogs with text&#10;&#10;Description automatically generated">
            <a:extLst>
              <a:ext uri="{FF2B5EF4-FFF2-40B4-BE49-F238E27FC236}">
                <a16:creationId xmlns:a16="http://schemas.microsoft.com/office/drawing/2014/main" id="{3BA26A9C-EBE6-467A-0AA3-9A660942E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1" cy="777240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E581767F-731B-8C15-D258-BB168FD20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45" y="2125683"/>
            <a:ext cx="2732829" cy="10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different types of water bottles&#10;&#10;Description automatically generated">
            <a:extLst>
              <a:ext uri="{FF2B5EF4-FFF2-40B4-BE49-F238E27FC236}">
                <a16:creationId xmlns:a16="http://schemas.microsoft.com/office/drawing/2014/main" id="{8671F0C9-50D1-43A0-3DFE-465274EE8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different colored cups&#10;&#10;Description automatically generated">
            <a:extLst>
              <a:ext uri="{FF2B5EF4-FFF2-40B4-BE49-F238E27FC236}">
                <a16:creationId xmlns:a16="http://schemas.microsoft.com/office/drawing/2014/main" id="{B35D27FC-9AAD-C8FD-3101-3890DFF9E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carrying a backpack&#10;&#10;Description automatically generated">
            <a:extLst>
              <a:ext uri="{FF2B5EF4-FFF2-40B4-BE49-F238E27FC236}">
                <a16:creationId xmlns:a16="http://schemas.microsoft.com/office/drawing/2014/main" id="{9EA348A6-57DF-4821-46A1-7CC07006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5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items&#10;&#10;Description automatically generated">
            <a:extLst>
              <a:ext uri="{FF2B5EF4-FFF2-40B4-BE49-F238E27FC236}">
                <a16:creationId xmlns:a16="http://schemas.microsoft.com/office/drawing/2014/main" id="{0D76F385-CBC9-F159-6B00-0908B0A59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2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types of bags&#10;&#10;Description automatically generated">
            <a:extLst>
              <a:ext uri="{FF2B5EF4-FFF2-40B4-BE49-F238E27FC236}">
                <a16:creationId xmlns:a16="http://schemas.microsoft.com/office/drawing/2014/main" id="{3EAC816B-5A7C-DE8E-731F-A88084365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5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14</cp:revision>
  <dcterms:created xsi:type="dcterms:W3CDTF">2023-08-31T15:56:13Z</dcterms:created>
  <dcterms:modified xsi:type="dcterms:W3CDTF">2024-04-12T22:59:40Z</dcterms:modified>
</cp:coreProperties>
</file>